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0.49405772495755518</c:v>
                </c:pt>
                <c:pt idx="1">
                  <c:v>0.50594227504244482</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Sheet1!$E$2:$E$5</c:f>
              <c:numCache>
                <c:formatCode>0.0;;</c:formatCode>
                <c:ptCount val="4"/>
                <c:pt idx="0">
                  <c:v>0</c:v>
                </c:pt>
                <c:pt idx="1">
                  <c:v>0</c:v>
                </c:pt>
                <c:pt idx="2">
                  <c:v>0</c:v>
                </c:pt>
                <c:pt idx="3">
                  <c:v>5.7671196928186754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Sheet1!$G$2:$G$5</c:f>
              <c:numCache>
                <c:formatCode>0.0;;</c:formatCode>
                <c:ptCount val="4"/>
                <c:pt idx="0">
                  <c:v>6.0437422346872172</c:v>
                </c:pt>
                <c:pt idx="1">
                  <c:v>0</c:v>
                </c:pt>
                <c:pt idx="2">
                  <c:v>7.7399548165581056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3.9562577653127828</c:v>
                </c:pt>
                <c:pt idx="1">
                  <c:v>0</c:v>
                </c:pt>
                <c:pt idx="2">
                  <c:v>2.2600451834418944</c:v>
                </c:pt>
                <c:pt idx="3">
                  <c:v>4.2328803071813246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Sheet1!$G$2:$G$5</c:f>
              <c:numCache>
                <c:formatCode>0.0;;</c:formatCode>
                <c:ptCount val="4"/>
                <c:pt idx="0">
                  <c:v>8.1004784379374382</c:v>
                </c:pt>
                <c:pt idx="1">
                  <c:v>0</c:v>
                </c:pt>
                <c:pt idx="2">
                  <c:v>8.1790531602191958</c:v>
                </c:pt>
                <c:pt idx="3">
                  <c:v>8.063015040742961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1.8995215620625618</c:v>
                </c:pt>
                <c:pt idx="1">
                  <c:v>0</c:v>
                </c:pt>
                <c:pt idx="2">
                  <c:v>1.8209468397808042</c:v>
                </c:pt>
                <c:pt idx="3">
                  <c:v>1.936984959257039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Sheet1!$G$2:$G$5</c:f>
              <c:numCache>
                <c:formatCode>0.0;;</c:formatCode>
                <c:ptCount val="4"/>
                <c:pt idx="0">
                  <c:v>8.9948726423487599</c:v>
                </c:pt>
                <c:pt idx="1">
                  <c:v>0</c:v>
                </c:pt>
                <c:pt idx="2">
                  <c:v>8.8566001045128484</c:v>
                </c:pt>
                <c:pt idx="3">
                  <c:v>8.8834963413273531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1.0051273576512401</c:v>
                </c:pt>
                <c:pt idx="1">
                  <c:v>0</c:v>
                </c:pt>
                <c:pt idx="2">
                  <c:v>1.1433998954871516</c:v>
                </c:pt>
                <c:pt idx="3">
                  <c:v>1.1165036586726469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Sheet1!$G$2:$G$5</c:f>
              <c:numCache>
                <c:formatCode>0.0;;</c:formatCode>
                <c:ptCount val="4"/>
                <c:pt idx="0">
                  <c:v>3.5210510772840449</c:v>
                </c:pt>
                <c:pt idx="1">
                  <c:v>0</c:v>
                </c:pt>
                <c:pt idx="2">
                  <c:v>3.7690250874300619</c:v>
                </c:pt>
                <c:pt idx="3">
                  <c:v>3.3481494403838039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6.4789489227159551</c:v>
                </c:pt>
                <c:pt idx="1">
                  <c:v>0</c:v>
                </c:pt>
                <c:pt idx="2">
                  <c:v>6.2309749125699376</c:v>
                </c:pt>
                <c:pt idx="3">
                  <c:v>6.6518505596161965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West Cornwall Hospital (Penzance) (-)</c:v>
                </c:pt>
                <c:pt idx="2">
                  <c:v>St Michael's Hospital (-)</c:v>
                </c:pt>
                <c:pt idx="3">
                  <c:v>Royal Cornwall Hospital (Treliske) (84)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West Cornwall Hospital (Penzance) (-)</c:v>
                </c:pt>
                <c:pt idx="2">
                  <c:v>St Michael's Hospital (-)</c:v>
                </c:pt>
                <c:pt idx="3">
                  <c:v>Royal Cornwall Hospital (Treliske) (84)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West Cornwall Hospital (Penzance) (-)</c:v>
                </c:pt>
                <c:pt idx="2">
                  <c:v>St Michael's Hospital (-)</c:v>
                </c:pt>
                <c:pt idx="3">
                  <c:v>Royal Cornwall Hospital (Treliske) (84)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West Cornwall Hospital (Penzance) (-)</c:v>
                </c:pt>
                <c:pt idx="2">
                  <c:v>St Michael's Hospital (-)</c:v>
                </c:pt>
                <c:pt idx="3">
                  <c:v>Royal Cornwall Hospital (Treliske) (84)</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West Cornwall Hospital (Penzance) (-)</c:v>
                </c:pt>
                <c:pt idx="2">
                  <c:v>St Michael's Hospital (-)</c:v>
                </c:pt>
                <c:pt idx="3">
                  <c:v>Royal Cornwall Hospital (Treliske) (84)</c:v>
                </c:pt>
              </c:strCache>
            </c:strRef>
          </c:cat>
          <c:val>
            <c:numRef>
              <c:f>Sheet1!$H$2:$H$5</c:f>
              <c:numCache>
                <c:formatCode>0.0;;</c:formatCode>
                <c:ptCount val="4"/>
                <c:pt idx="0">
                  <c:v>7.5903157434673254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West Cornwall Hospital (Penzance) (-)</c:v>
                </c:pt>
                <c:pt idx="2">
                  <c:v>St Michael's Hospital (-)</c:v>
                </c:pt>
                <c:pt idx="3">
                  <c:v>Royal Cornwall Hospital (Treliske) (84)</c:v>
                </c:pt>
              </c:strCache>
            </c:strRef>
          </c:cat>
          <c:val>
            <c:numRef>
              <c:f>Sheet1!$I$2:$I$5</c:f>
              <c:numCache>
                <c:formatCode>0.0;;</c:formatCode>
                <c:ptCount val="4"/>
                <c:pt idx="0">
                  <c:v>0</c:v>
                </c:pt>
                <c:pt idx="1">
                  <c:v>0</c:v>
                </c:pt>
                <c:pt idx="2">
                  <c:v>0</c:v>
                </c:pt>
                <c:pt idx="3">
                  <c:v>7.6084470566727527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West Cornwall Hospital (Penzance) (-)</c:v>
                </c:pt>
                <c:pt idx="2">
                  <c:v>St Michael's Hospital (-)</c:v>
                </c:pt>
                <c:pt idx="3">
                  <c:v>Royal Cornwall Hospital (Treliske) (84)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2.4096842565326746</c:v>
                </c:pt>
                <c:pt idx="1">
                  <c:v>0</c:v>
                </c:pt>
                <c:pt idx="2">
                  <c:v>0</c:v>
                </c:pt>
                <c:pt idx="3">
                  <c:v>2.3915529433272473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(573)</c:v>
                </c:pt>
                <c:pt idx="1">
                  <c:v>West Cornwall Hospital (Penzance) (-)</c:v>
                </c:pt>
                <c:pt idx="2">
                  <c:v>St Michael's Hospital (125)</c:v>
                </c:pt>
                <c:pt idx="3">
                  <c:v>Royal Cornwall Hospital (Treliske) (428)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(573)</c:v>
                </c:pt>
                <c:pt idx="1">
                  <c:v>West Cornwall Hospital (Penzance) (-)</c:v>
                </c:pt>
                <c:pt idx="2">
                  <c:v>St Michael's Hospital (125)</c:v>
                </c:pt>
                <c:pt idx="3">
                  <c:v>Royal Cornwall Hospital (Treliske) (428)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(573)</c:v>
                </c:pt>
                <c:pt idx="1">
                  <c:v>West Cornwall Hospital (Penzance) (-)</c:v>
                </c:pt>
                <c:pt idx="2">
                  <c:v>St Michael's Hospital (125)</c:v>
                </c:pt>
                <c:pt idx="3">
                  <c:v>Royal Cornwall Hospital (Treliske) (428)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(573)</c:v>
                </c:pt>
                <c:pt idx="1">
                  <c:v>West Cornwall Hospital (Penzance) (-)</c:v>
                </c:pt>
                <c:pt idx="2">
                  <c:v>St Michael's Hospital (125)</c:v>
                </c:pt>
                <c:pt idx="3">
                  <c:v>Royal Cornwall Hospital (Treliske) (428)</c:v>
                </c:pt>
              </c:strCache>
            </c:strRef>
          </c:cat>
          <c:val>
            <c:numRef>
              <c:f>Sheet1!$G$2:$G$5</c:f>
              <c:numCache>
                <c:formatCode>0.0;;</c:formatCode>
                <c:ptCount val="4"/>
                <c:pt idx="0">
                  <c:v>8.9174930111283501</c:v>
                </c:pt>
                <c:pt idx="1">
                  <c:v>0</c:v>
                </c:pt>
                <c:pt idx="2">
                  <c:v>9.4655530932415459</c:v>
                </c:pt>
                <c:pt idx="3">
                  <c:v>8.8027704532201927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(573)</c:v>
                </c:pt>
                <c:pt idx="1">
                  <c:v>West Cornwall Hospital (Penzance) (-)</c:v>
                </c:pt>
                <c:pt idx="2">
                  <c:v>St Michael's Hospital (125)</c:v>
                </c:pt>
                <c:pt idx="3">
                  <c:v>Royal Cornwall Hospital (Treliske) (428)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(573)</c:v>
                </c:pt>
                <c:pt idx="1">
                  <c:v>West Cornwall Hospital (Penzance) (-)</c:v>
                </c:pt>
                <c:pt idx="2">
                  <c:v>St Michael's Hospital (125)</c:v>
                </c:pt>
                <c:pt idx="3">
                  <c:v>Royal Cornwall Hospital (Treliske) (428)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(573)</c:v>
                </c:pt>
                <c:pt idx="1">
                  <c:v>West Cornwall Hospital (Penzance) (-)</c:v>
                </c:pt>
                <c:pt idx="2">
                  <c:v>St Michael's Hospital (125)</c:v>
                </c:pt>
                <c:pt idx="3">
                  <c:v>Royal Cornwall Hospital (Treliske) (428)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1.0825069888716499</c:v>
                </c:pt>
                <c:pt idx="1">
                  <c:v>0</c:v>
                </c:pt>
                <c:pt idx="2">
                  <c:v>0.53444690675845408</c:v>
                </c:pt>
                <c:pt idx="3">
                  <c:v>1.1972295467798073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West Cornwall Hospital (Penzance) (-)</c:v>
                </c:pt>
                <c:pt idx="2">
                  <c:v>St Michael's Hospital (97)</c:v>
                </c:pt>
                <c:pt idx="3">
                  <c:v>Royal Cornwall Hospital (Treliske) (297)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West Cornwall Hospital (Penzance) (-)</c:v>
                </c:pt>
                <c:pt idx="2">
                  <c:v>St Michael's Hospital (97)</c:v>
                </c:pt>
                <c:pt idx="3">
                  <c:v>Royal Cornwall Hospital (Treliske) (297)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West Cornwall Hospital (Penzance) (-)</c:v>
                </c:pt>
                <c:pt idx="2">
                  <c:v>St Michael's Hospital (97)</c:v>
                </c:pt>
                <c:pt idx="3">
                  <c:v>Royal Cornwall Hospital (Treliske) (297)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West Cornwall Hospital (Penzance) (-)</c:v>
                </c:pt>
                <c:pt idx="2">
                  <c:v>St Michael's Hospital (97)</c:v>
                </c:pt>
                <c:pt idx="3">
                  <c:v>Royal Cornwall Hospital (Treliske) (297)</c:v>
                </c:pt>
              </c:strCache>
            </c:strRef>
          </c:cat>
          <c:val>
            <c:numRef>
              <c:f>Sheet1!$G$2:$G$5</c:f>
              <c:numCache>
                <c:formatCode>0.0;;</c:formatCode>
                <c:ptCount val="4"/>
                <c:pt idx="0">
                  <c:v>0</c:v>
                </c:pt>
                <c:pt idx="1">
                  <c:v>0</c:v>
                </c:pt>
                <c:pt idx="2">
                  <c:v>9.0286734047589725</c:v>
                </c:pt>
                <c:pt idx="3">
                  <c:v>8.4961970444398975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West Cornwall Hospital (Penzance) (-)</c:v>
                </c:pt>
                <c:pt idx="2">
                  <c:v>St Michael's Hospital (97)</c:v>
                </c:pt>
                <c:pt idx="3">
                  <c:v>Royal Cornwall Hospital (Treliske) (297)</c:v>
                </c:pt>
              </c:strCache>
            </c:strRef>
          </c:cat>
          <c:val>
            <c:numRef>
              <c:f>Sheet1!$H$2:$H$5</c:f>
              <c:numCache>
                <c:formatCode>0.0;;</c:formatCode>
                <c:ptCount val="4"/>
                <c:pt idx="0">
                  <c:v>8.6746120678070167</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West Cornwall Hospital (Penzance) (-)</c:v>
                </c:pt>
                <c:pt idx="2">
                  <c:v>St Michael's Hospital (97)</c:v>
                </c:pt>
                <c:pt idx="3">
                  <c:v>Royal Cornwall Hospital (Treliske) (297)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West Cornwall Hospital (Penzance) (-)</c:v>
                </c:pt>
                <c:pt idx="2">
                  <c:v>St Michael's Hospital (97)</c:v>
                </c:pt>
                <c:pt idx="3">
                  <c:v>Royal Cornwall Hospital (Treliske) (297)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1.3253879321929833</c:v>
                </c:pt>
                <c:pt idx="1">
                  <c:v>0</c:v>
                </c:pt>
                <c:pt idx="2">
                  <c:v>0.97132659524102749</c:v>
                </c:pt>
                <c:pt idx="3">
                  <c:v>1.5038029555601025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West Cornwall Hospital (Penzance) (-)</c:v>
                </c:pt>
                <c:pt idx="2">
                  <c:v>St Michael's Hospital (96)</c:v>
                </c:pt>
                <c:pt idx="3">
                  <c:v>Royal Cornwall Hospital (Treliske) (233)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West Cornwall Hospital (Penzance) (-)</c:v>
                </c:pt>
                <c:pt idx="2">
                  <c:v>St Michael's Hospital (96)</c:v>
                </c:pt>
                <c:pt idx="3">
                  <c:v>Royal Cornwall Hospital (Treliske) (233)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West Cornwall Hospital (Penzance) (-)</c:v>
                </c:pt>
                <c:pt idx="2">
                  <c:v>St Michael's Hospital (96)</c:v>
                </c:pt>
                <c:pt idx="3">
                  <c:v>Royal Cornwall Hospital (Treliske) (233)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West Cornwall Hospital (Penzance) (-)</c:v>
                </c:pt>
                <c:pt idx="2">
                  <c:v>St Michael's Hospital (96)</c:v>
                </c:pt>
                <c:pt idx="3">
                  <c:v>Royal Cornwall Hospital (Treliske) (233)</c:v>
                </c:pt>
              </c:strCache>
            </c:strRef>
          </c:cat>
          <c:val>
            <c:numRef>
              <c:f>Sheet1!$G$2:$G$5</c:f>
              <c:numCache>
                <c:formatCode>0.0;;</c:formatCode>
                <c:ptCount val="4"/>
                <c:pt idx="0">
                  <c:v>8.2133647283636009</c:v>
                </c:pt>
                <c:pt idx="1">
                  <c:v>0</c:v>
                </c:pt>
                <c:pt idx="2">
                  <c:v>8.0103329216305017</c:v>
                </c:pt>
                <c:pt idx="3">
                  <c:v>8.1140154344362418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West Cornwall Hospital (Penzance) (-)</c:v>
                </c:pt>
                <c:pt idx="2">
                  <c:v>St Michael's Hospital (96)</c:v>
                </c:pt>
                <c:pt idx="3">
                  <c:v>Royal Cornwall Hospital (Treliske) (233)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West Cornwall Hospital (Penzance) (-)</c:v>
                </c:pt>
                <c:pt idx="2">
                  <c:v>St Michael's Hospital (96)</c:v>
                </c:pt>
                <c:pt idx="3">
                  <c:v>Royal Cornwall Hospital (Treliske) (233)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West Cornwall Hospital (Penzance) (-)</c:v>
                </c:pt>
                <c:pt idx="2">
                  <c:v>St Michael's Hospital (96)</c:v>
                </c:pt>
                <c:pt idx="3">
                  <c:v>Royal Cornwall Hospital (Treliske) (233)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1.7866352716363991</c:v>
                </c:pt>
                <c:pt idx="1">
                  <c:v>0</c:v>
                </c:pt>
                <c:pt idx="2">
                  <c:v>1.9896670783694983</c:v>
                </c:pt>
                <c:pt idx="3">
                  <c:v>1.8859845655637582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West Cornwall Hospital (Penzance) (-)</c:v>
                </c:pt>
                <c:pt idx="2">
                  <c:v>St Michael's Hospital (39)</c:v>
                </c:pt>
                <c:pt idx="3">
                  <c:v>Royal Cornwall Hospital (Treliske) (141)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West Cornwall Hospital (Penzance) (-)</c:v>
                </c:pt>
                <c:pt idx="2">
                  <c:v>St Michael's Hospital (39)</c:v>
                </c:pt>
                <c:pt idx="3">
                  <c:v>Royal Cornwall Hospital (Treliske) (141)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West Cornwall Hospital (Penzance) (-)</c:v>
                </c:pt>
                <c:pt idx="2">
                  <c:v>St Michael's Hospital (39)</c:v>
                </c:pt>
                <c:pt idx="3">
                  <c:v>Royal Cornwall Hospital (Treliske) (141)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West Cornwall Hospital (Penzance) (-)</c:v>
                </c:pt>
                <c:pt idx="2">
                  <c:v>St Michael's Hospital (39)</c:v>
                </c:pt>
                <c:pt idx="3">
                  <c:v>Royal Cornwall Hospital (Treliske) (141)</c:v>
                </c:pt>
              </c:strCache>
            </c:strRef>
          </c:cat>
          <c:val>
            <c:numRef>
              <c:f>Sheet1!$G$2:$G$5</c:f>
              <c:numCache>
                <c:formatCode>0.0;;</c:formatCode>
                <c:ptCount val="4"/>
                <c:pt idx="0">
                  <c:v>8.2544502878296893</c:v>
                </c:pt>
                <c:pt idx="1">
                  <c:v>0</c:v>
                </c:pt>
                <c:pt idx="2">
                  <c:v>8.2727411528753567</c:v>
                </c:pt>
                <c:pt idx="3">
                  <c:v>8.1473581331126663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West Cornwall Hospital (Penzance) (-)</c:v>
                </c:pt>
                <c:pt idx="2">
                  <c:v>St Michael's Hospital (39)</c:v>
                </c:pt>
                <c:pt idx="3">
                  <c:v>Royal Cornwall Hospital (Treliske) (141)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West Cornwall Hospital (Penzance) (-)</c:v>
                </c:pt>
                <c:pt idx="2">
                  <c:v>St Michael's Hospital (39)</c:v>
                </c:pt>
                <c:pt idx="3">
                  <c:v>Royal Cornwall Hospital (Treliske) (141)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West Cornwall Hospital (Penzance) (-)</c:v>
                </c:pt>
                <c:pt idx="2">
                  <c:v>St Michael's Hospital (39)</c:v>
                </c:pt>
                <c:pt idx="3">
                  <c:v>Royal Cornwall Hospital (Treliske) (141)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1.7455497121703107</c:v>
                </c:pt>
                <c:pt idx="1">
                  <c:v>0</c:v>
                </c:pt>
                <c:pt idx="2">
                  <c:v>1.7272588471246433</c:v>
                </c:pt>
                <c:pt idx="3">
                  <c:v>1.8526418668873337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(245)</c:v>
                </c:pt>
                <c:pt idx="1">
                  <c:v>West Cornwall Hospital (Penzance) (-)</c:v>
                </c:pt>
                <c:pt idx="2">
                  <c:v>St Michael's Hospital (45)</c:v>
                </c:pt>
                <c:pt idx="3">
                  <c:v>Royal Cornwall Hospital (Treliske) (191)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(245)</c:v>
                </c:pt>
                <c:pt idx="1">
                  <c:v>West Cornwall Hospital (Penzance) (-)</c:v>
                </c:pt>
                <c:pt idx="2">
                  <c:v>St Michael's Hospital (45)</c:v>
                </c:pt>
                <c:pt idx="3">
                  <c:v>Royal Cornwall Hospital (Treliske) (191)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(245)</c:v>
                </c:pt>
                <c:pt idx="1">
                  <c:v>West Cornwall Hospital (Penzance) (-)</c:v>
                </c:pt>
                <c:pt idx="2">
                  <c:v>St Michael's Hospital (45)</c:v>
                </c:pt>
                <c:pt idx="3">
                  <c:v>Royal Cornwall Hospital (Treliske) (191)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(245)</c:v>
                </c:pt>
                <c:pt idx="1">
                  <c:v>West Cornwall Hospital (Penzance) (-)</c:v>
                </c:pt>
                <c:pt idx="2">
                  <c:v>St Michael's Hospital (45)</c:v>
                </c:pt>
                <c:pt idx="3">
                  <c:v>Royal Cornwall Hospital (Treliske) (191)</c:v>
                </c:pt>
              </c:strCache>
            </c:strRef>
          </c:cat>
          <c:val>
            <c:numRef>
              <c:f>Sheet1!$G$2:$G$5</c:f>
              <c:numCache>
                <c:formatCode>0.0;;</c:formatCode>
                <c:ptCount val="4"/>
                <c:pt idx="0">
                  <c:v>0</c:v>
                </c:pt>
                <c:pt idx="1">
                  <c:v>0</c:v>
                </c:pt>
                <c:pt idx="2">
                  <c:v>7.4437834327556347</c:v>
                </c:pt>
                <c:pt idx="3">
                  <c:v>7.1302869285858304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(245)</c:v>
                </c:pt>
                <c:pt idx="1">
                  <c:v>West Cornwall Hospital (Penzance) (-)</c:v>
                </c:pt>
                <c:pt idx="2">
                  <c:v>St Michael's Hospital (45)</c:v>
                </c:pt>
                <c:pt idx="3">
                  <c:v>Royal Cornwall Hospital (Treliske) (191)</c:v>
                </c:pt>
              </c:strCache>
            </c:strRef>
          </c:cat>
          <c:val>
            <c:numRef>
              <c:f>Sheet1!$H$2:$H$5</c:f>
              <c:numCache>
                <c:formatCode>0.0;;</c:formatCode>
                <c:ptCount val="4"/>
                <c:pt idx="0">
                  <c:v>7.1888383017886017</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(245)</c:v>
                </c:pt>
                <c:pt idx="1">
                  <c:v>West Cornwall Hospital (Penzance) (-)</c:v>
                </c:pt>
                <c:pt idx="2">
                  <c:v>St Michael's Hospital (45)</c:v>
                </c:pt>
                <c:pt idx="3">
                  <c:v>Royal Cornwall Hospital (Treliske) (191)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(245)</c:v>
                </c:pt>
                <c:pt idx="1">
                  <c:v>West Cornwall Hospital (Penzance) (-)</c:v>
                </c:pt>
                <c:pt idx="2">
                  <c:v>St Michael's Hospital (45)</c:v>
                </c:pt>
                <c:pt idx="3">
                  <c:v>Royal Cornwall Hospital (Treliske) (191)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2.8111616982113983</c:v>
                </c:pt>
                <c:pt idx="1">
                  <c:v>0</c:v>
                </c:pt>
                <c:pt idx="2">
                  <c:v>2.5562165672443653</c:v>
                </c:pt>
                <c:pt idx="3">
                  <c:v>2.8697130714141696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(543)</c:v>
                </c:pt>
                <c:pt idx="1">
                  <c:v>West Cornwall Hospital (Penzance) (-)</c:v>
                </c:pt>
                <c:pt idx="2">
                  <c:v>St Michael's Hospital (125)</c:v>
                </c:pt>
                <c:pt idx="3">
                  <c:v>Royal Cornwall Hospital (Treliske) (399)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(543)</c:v>
                </c:pt>
                <c:pt idx="1">
                  <c:v>West Cornwall Hospital (Penzance) (-)</c:v>
                </c:pt>
                <c:pt idx="2">
                  <c:v>St Michael's Hospital (125)</c:v>
                </c:pt>
                <c:pt idx="3">
                  <c:v>Royal Cornwall Hospital (Treliske) (399)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(543)</c:v>
                </c:pt>
                <c:pt idx="1">
                  <c:v>West Cornwall Hospital (Penzance) (-)</c:v>
                </c:pt>
                <c:pt idx="2">
                  <c:v>St Michael's Hospital (125)</c:v>
                </c:pt>
                <c:pt idx="3">
                  <c:v>Royal Cornwall Hospital (Treliske) (399)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(543)</c:v>
                </c:pt>
                <c:pt idx="1">
                  <c:v>West Cornwall Hospital (Penzance) (-)</c:v>
                </c:pt>
                <c:pt idx="2">
                  <c:v>St Michael's Hospital (125)</c:v>
                </c:pt>
                <c:pt idx="3">
                  <c:v>Royal Cornwall Hospital (Treliske) (399)</c:v>
                </c:pt>
              </c:strCache>
            </c:strRef>
          </c:cat>
          <c:val>
            <c:numRef>
              <c:f>Sheet1!$G$2:$G$5</c:f>
              <c:numCache>
                <c:formatCode>0.0;;</c:formatCode>
                <c:ptCount val="4"/>
                <c:pt idx="0">
                  <c:v>0</c:v>
                </c:pt>
                <c:pt idx="1">
                  <c:v>0</c:v>
                </c:pt>
                <c:pt idx="2">
                  <c:v>9.0589714720011241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(543)</c:v>
                </c:pt>
                <c:pt idx="1">
                  <c:v>West Cornwall Hospital (Penzance) (-)</c:v>
                </c:pt>
                <c:pt idx="2">
                  <c:v>St Michael's Hospital (125)</c:v>
                </c:pt>
                <c:pt idx="3">
                  <c:v>Royal Cornwall Hospital (Treliske) (399)</c:v>
                </c:pt>
              </c:strCache>
            </c:strRef>
          </c:cat>
          <c:val>
            <c:numRef>
              <c:f>Sheet1!$H$2:$H$5</c:f>
              <c:numCache>
                <c:formatCode>0.0;;</c:formatCode>
                <c:ptCount val="4"/>
                <c:pt idx="0">
                  <c:v>9.665152483112843</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(543)</c:v>
                </c:pt>
                <c:pt idx="1">
                  <c:v>West Cornwall Hospital (Penzance) (-)</c:v>
                </c:pt>
                <c:pt idx="2">
                  <c:v>St Michael's Hospital (125)</c:v>
                </c:pt>
                <c:pt idx="3">
                  <c:v>Royal Cornwall Hospital (Treliske) (399)</c:v>
                </c:pt>
              </c:strCache>
            </c:strRef>
          </c:cat>
          <c:val>
            <c:numRef>
              <c:f>Sheet1!$I$2:$I$5</c:f>
              <c:numCache>
                <c:formatCode>0.0;;</c:formatCode>
                <c:ptCount val="4"/>
                <c:pt idx="0">
                  <c:v>0</c:v>
                </c:pt>
                <c:pt idx="1">
                  <c:v>0</c:v>
                </c:pt>
                <c:pt idx="2">
                  <c:v>0</c:v>
                </c:pt>
                <c:pt idx="3">
                  <c:v>9.6750257578798191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(543)</c:v>
                </c:pt>
                <c:pt idx="1">
                  <c:v>West Cornwall Hospital (Penzance) (-)</c:v>
                </c:pt>
                <c:pt idx="2">
                  <c:v>St Michael's Hospital (125)</c:v>
                </c:pt>
                <c:pt idx="3">
                  <c:v>Royal Cornwall Hospital (Treliske) (399)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0.33484751688715697</c:v>
                </c:pt>
                <c:pt idx="1">
                  <c:v>0</c:v>
                </c:pt>
                <c:pt idx="2">
                  <c:v>0.94102852799887593</c:v>
                </c:pt>
                <c:pt idx="3">
                  <c:v>0.32497424212018089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(552)</c:v>
                </c:pt>
                <c:pt idx="1">
                  <c:v>West Cornwall Hospital (Penzance) (-)</c:v>
                </c:pt>
                <c:pt idx="2">
                  <c:v>St Michael's Hospital (117)</c:v>
                </c:pt>
                <c:pt idx="3">
                  <c:v>Royal Cornwall Hospital (Treliske) (415)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(552)</c:v>
                </c:pt>
                <c:pt idx="1">
                  <c:v>West Cornwall Hospital (Penzance) (-)</c:v>
                </c:pt>
                <c:pt idx="2">
                  <c:v>St Michael's Hospital (117)</c:v>
                </c:pt>
                <c:pt idx="3">
                  <c:v>Royal Cornwall Hospital (Treliske) (415)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(552)</c:v>
                </c:pt>
                <c:pt idx="1">
                  <c:v>West Cornwall Hospital (Penzance) (-)</c:v>
                </c:pt>
                <c:pt idx="2">
                  <c:v>St Michael's Hospital (117)</c:v>
                </c:pt>
                <c:pt idx="3">
                  <c:v>Royal Cornwall Hospital (Treliske) (415)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(552)</c:v>
                </c:pt>
                <c:pt idx="1">
                  <c:v>West Cornwall Hospital (Penzance) (-)</c:v>
                </c:pt>
                <c:pt idx="2">
                  <c:v>St Michael's Hospital (117)</c:v>
                </c:pt>
                <c:pt idx="3">
                  <c:v>Royal Cornwall Hospital (Treliske) (415)</c:v>
                </c:pt>
              </c:strCache>
            </c:strRef>
          </c:cat>
          <c:val>
            <c:numRef>
              <c:f>Sheet1!$G$2:$G$5</c:f>
              <c:numCache>
                <c:formatCode>0.0;;</c:formatCode>
                <c:ptCount val="4"/>
                <c:pt idx="0">
                  <c:v>8.8170183624636138</c:v>
                </c:pt>
                <c:pt idx="1">
                  <c:v>0</c:v>
                </c:pt>
                <c:pt idx="2">
                  <c:v>0</c:v>
                </c:pt>
                <c:pt idx="3">
                  <c:v>8.8128652912035541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(552)</c:v>
                </c:pt>
                <c:pt idx="1">
                  <c:v>West Cornwall Hospital (Penzance) (-)</c:v>
                </c:pt>
                <c:pt idx="2">
                  <c:v>St Michael's Hospital (117)</c:v>
                </c:pt>
                <c:pt idx="3">
                  <c:v>Royal Cornwall Hospital (Treliske) (415)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(552)</c:v>
                </c:pt>
                <c:pt idx="1">
                  <c:v>West Cornwall Hospital (Penzance) (-)</c:v>
                </c:pt>
                <c:pt idx="2">
                  <c:v>St Michael's Hospital (117)</c:v>
                </c:pt>
                <c:pt idx="3">
                  <c:v>Royal Cornwall Hospital (Treliske) (415)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(552)</c:v>
                </c:pt>
                <c:pt idx="1">
                  <c:v>West Cornwall Hospital (Penzance) (-)</c:v>
                </c:pt>
                <c:pt idx="2">
                  <c:v>St Michael's Hospital (117)</c:v>
                </c:pt>
                <c:pt idx="3">
                  <c:v>Royal Cornwall Hospital (Treliske) (415)</c:v>
                </c:pt>
              </c:strCache>
            </c:strRef>
          </c:cat>
          <c:val>
            <c:numRef>
              <c:f>Sheet1!$J$2:$J$5</c:f>
              <c:numCache>
                <c:formatCode>0.0;;</c:formatCode>
                <c:ptCount val="4"/>
                <c:pt idx="0">
                  <c:v>0</c:v>
                </c:pt>
                <c:pt idx="1">
                  <c:v>0</c:v>
                </c:pt>
                <c:pt idx="2">
                  <c:v>9.7141853638975366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1.1829816375363862</c:v>
                </c:pt>
                <c:pt idx="1">
                  <c:v>0</c:v>
                </c:pt>
                <c:pt idx="2">
                  <c:v>0.28581463610246338</c:v>
                </c:pt>
                <c:pt idx="3">
                  <c:v>1.1871347087964459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(586)</c:v>
                </c:pt>
                <c:pt idx="1">
                  <c:v>West Cornwall Hospital (Penzance) (-)</c:v>
                </c:pt>
                <c:pt idx="2">
                  <c:v>St Michael's Hospital (127)</c:v>
                </c:pt>
                <c:pt idx="3">
                  <c:v>Royal Cornwall Hospital (Treliske) (439)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(586)</c:v>
                </c:pt>
                <c:pt idx="1">
                  <c:v>West Cornwall Hospital (Penzance) (-)</c:v>
                </c:pt>
                <c:pt idx="2">
                  <c:v>St Michael's Hospital (127)</c:v>
                </c:pt>
                <c:pt idx="3">
                  <c:v>Royal Cornwall Hospital (Treliske) (439)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(586)</c:v>
                </c:pt>
                <c:pt idx="1">
                  <c:v>West Cornwall Hospital (Penzance) (-)</c:v>
                </c:pt>
                <c:pt idx="2">
                  <c:v>St Michael's Hospital (127)</c:v>
                </c:pt>
                <c:pt idx="3">
                  <c:v>Royal Cornwall Hospital (Treliske) (439)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(586)</c:v>
                </c:pt>
                <c:pt idx="1">
                  <c:v>West Cornwall Hospital (Penzance) (-)</c:v>
                </c:pt>
                <c:pt idx="2">
                  <c:v>St Michael's Hospital (127)</c:v>
                </c:pt>
                <c:pt idx="3">
                  <c:v>Royal Cornwall Hospital (Treliske) (439)</c:v>
                </c:pt>
              </c:strCache>
            </c:strRef>
          </c:cat>
          <c:val>
            <c:numRef>
              <c:f>Sheet1!$G$2:$G$5</c:f>
              <c:numCache>
                <c:formatCode>0.0;;</c:formatCode>
                <c:ptCount val="4"/>
                <c:pt idx="0">
                  <c:v>9.0822619314436217</c:v>
                </c:pt>
                <c:pt idx="1">
                  <c:v>0</c:v>
                </c:pt>
                <c:pt idx="2">
                  <c:v>0</c:v>
                </c:pt>
                <c:pt idx="3">
                  <c:v>9.0422673956980191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(586)</c:v>
                </c:pt>
                <c:pt idx="1">
                  <c:v>West Cornwall Hospital (Penzance) (-)</c:v>
                </c:pt>
                <c:pt idx="2">
                  <c:v>St Michael's Hospital (127)</c:v>
                </c:pt>
                <c:pt idx="3">
                  <c:v>Royal Cornwall Hospital (Treliske) (439)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(586)</c:v>
                </c:pt>
                <c:pt idx="1">
                  <c:v>West Cornwall Hospital (Penzance) (-)</c:v>
                </c:pt>
                <c:pt idx="2">
                  <c:v>St Michael's Hospital (127)</c:v>
                </c:pt>
                <c:pt idx="3">
                  <c:v>Royal Cornwall Hospital (Treliske) (439)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(586)</c:v>
                </c:pt>
                <c:pt idx="1">
                  <c:v>West Cornwall Hospital (Penzance) (-)</c:v>
                </c:pt>
                <c:pt idx="2">
                  <c:v>St Michael's Hospital (127)</c:v>
                </c:pt>
                <c:pt idx="3">
                  <c:v>Royal Cornwall Hospital (Treliske) (439)</c:v>
                </c:pt>
              </c:strCache>
            </c:strRef>
          </c:cat>
          <c:val>
            <c:numRef>
              <c:f>Sheet1!$J$2:$J$5</c:f>
              <c:numCache>
                <c:formatCode>0.0;;</c:formatCode>
                <c:ptCount val="4"/>
                <c:pt idx="0">
                  <c:v>0</c:v>
                </c:pt>
                <c:pt idx="1">
                  <c:v>0</c:v>
                </c:pt>
                <c:pt idx="2">
                  <c:v>9.8421465759714177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0.91773806855637829</c:v>
                </c:pt>
                <c:pt idx="1">
                  <c:v>0</c:v>
                </c:pt>
                <c:pt idx="2">
                  <c:v>0.15785342402858227</c:v>
                </c:pt>
                <c:pt idx="3">
                  <c:v>0.95773260430198093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(122)</c:v>
                </c:pt>
                <c:pt idx="3">
                  <c:v>Royal Cornwall Hospital (Treliske) (440)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(122)</c:v>
                </c:pt>
                <c:pt idx="3">
                  <c:v>Royal Cornwall Hospital (Treliske) (440)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(122)</c:v>
                </c:pt>
                <c:pt idx="3">
                  <c:v>Royal Cornwall Hospital (Treliske) (440)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(122)</c:v>
                </c:pt>
                <c:pt idx="3">
                  <c:v>Royal Cornwall Hospital (Treliske) (440)</c:v>
                </c:pt>
              </c:strCache>
            </c:strRef>
          </c:cat>
          <c:val>
            <c:numRef>
              <c:f>Sheet1!$G$2:$G$5</c:f>
              <c:numCache>
                <c:formatCode>0.0;;</c:formatCode>
                <c:ptCount val="4"/>
                <c:pt idx="0">
                  <c:v>8.9135862749163035</c:v>
                </c:pt>
                <c:pt idx="1">
                  <c:v>0</c:v>
                </c:pt>
                <c:pt idx="2">
                  <c:v>0</c:v>
                </c:pt>
                <c:pt idx="3">
                  <c:v>8.879734485676158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(122)</c:v>
                </c:pt>
                <c:pt idx="3">
                  <c:v>Royal Cornwall Hospital (Treliske) (440)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(122)</c:v>
                </c:pt>
                <c:pt idx="3">
                  <c:v>Royal Cornwall Hospital (Treliske) (440)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(122)</c:v>
                </c:pt>
                <c:pt idx="3">
                  <c:v>Royal Cornwall Hospital (Treliske) (440)</c:v>
                </c:pt>
              </c:strCache>
            </c:strRef>
          </c:cat>
          <c:val>
            <c:numRef>
              <c:f>Sheet1!$J$2:$J$5</c:f>
              <c:numCache>
                <c:formatCode>0.0;;</c:formatCode>
                <c:ptCount val="4"/>
                <c:pt idx="0">
                  <c:v>0</c:v>
                </c:pt>
                <c:pt idx="1">
                  <c:v>0</c:v>
                </c:pt>
                <c:pt idx="2">
                  <c:v>9.8261593653979489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1.0864137250836965</c:v>
                </c:pt>
                <c:pt idx="1">
                  <c:v>0</c:v>
                </c:pt>
                <c:pt idx="2">
                  <c:v>0.17384063460205113</c:v>
                </c:pt>
                <c:pt idx="3">
                  <c:v>1.120265514323842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(125)</c:v>
                </c:pt>
                <c:pt idx="3">
                  <c:v>Royal Cornwall Hospital (Treliske) (415)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(125)</c:v>
                </c:pt>
                <c:pt idx="3">
                  <c:v>Royal Cornwall Hospital (Treliske) (415)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(125)</c:v>
                </c:pt>
                <c:pt idx="3">
                  <c:v>Royal Cornwall Hospital (Treliske) (415)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(125)</c:v>
                </c:pt>
                <c:pt idx="3">
                  <c:v>Royal Cornwall Hospital (Treliske) (415)</c:v>
                </c:pt>
              </c:strCache>
            </c:strRef>
          </c:cat>
          <c:val>
            <c:numRef>
              <c:f>Sheet1!$G$2:$G$5</c:f>
              <c:numCache>
                <c:formatCode>0.0;;</c:formatCode>
                <c:ptCount val="4"/>
                <c:pt idx="0">
                  <c:v>0</c:v>
                </c:pt>
                <c:pt idx="1">
                  <c:v>0</c:v>
                </c:pt>
                <c:pt idx="2">
                  <c:v>9.4105086587478972</c:v>
                </c:pt>
                <c:pt idx="3">
                  <c:v>8.8697285147064253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(125)</c:v>
                </c:pt>
                <c:pt idx="3">
                  <c:v>Royal Cornwall Hospital (Treliske) (415)</c:v>
                </c:pt>
              </c:strCache>
            </c:strRef>
          </c:cat>
          <c:val>
            <c:numRef>
              <c:f>Sheet1!$H$2:$H$5</c:f>
              <c:numCache>
                <c:formatCode>0.0;;</c:formatCode>
                <c:ptCount val="4"/>
                <c:pt idx="0">
                  <c:v>8.9798938798326962</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(125)</c:v>
                </c:pt>
                <c:pt idx="3">
                  <c:v>Royal Cornwall Hospital (Treliske) (415)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(125)</c:v>
                </c:pt>
                <c:pt idx="3">
                  <c:v>Royal Cornwall Hospital (Treliske) (415)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1.0201061201673038</c:v>
                </c:pt>
                <c:pt idx="1">
                  <c:v>0</c:v>
                </c:pt>
                <c:pt idx="2">
                  <c:v>0.58949134125210279</c:v>
                </c:pt>
                <c:pt idx="3">
                  <c:v>1.1302714852935747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(584)</c:v>
                </c:pt>
                <c:pt idx="1">
                  <c:v>West Cornwall Hospital (Penzance) (-)</c:v>
                </c:pt>
                <c:pt idx="2">
                  <c:v>St Michael's Hospital (127)</c:v>
                </c:pt>
                <c:pt idx="3">
                  <c:v>Royal Cornwall Hospital (Treliske) (437)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(584)</c:v>
                </c:pt>
                <c:pt idx="1">
                  <c:v>West Cornwall Hospital (Penzance) (-)</c:v>
                </c:pt>
                <c:pt idx="2">
                  <c:v>St Michael's Hospital (127)</c:v>
                </c:pt>
                <c:pt idx="3">
                  <c:v>Royal Cornwall Hospital (Treliske) (437)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(584)</c:v>
                </c:pt>
                <c:pt idx="1">
                  <c:v>West Cornwall Hospital (Penzance) (-)</c:v>
                </c:pt>
                <c:pt idx="2">
                  <c:v>St Michael's Hospital (127)</c:v>
                </c:pt>
                <c:pt idx="3">
                  <c:v>Royal Cornwall Hospital (Treliske) (437)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(584)</c:v>
                </c:pt>
                <c:pt idx="1">
                  <c:v>West Cornwall Hospital (Penzance) (-)</c:v>
                </c:pt>
                <c:pt idx="2">
                  <c:v>St Michael's Hospital (127)</c:v>
                </c:pt>
                <c:pt idx="3">
                  <c:v>Royal Cornwall Hospital (Treliske) (437)</c:v>
                </c:pt>
              </c:strCache>
            </c:strRef>
          </c:cat>
          <c:val>
            <c:numRef>
              <c:f>Sheet1!$G$2:$G$5</c:f>
              <c:numCache>
                <c:formatCode>0.0;;</c:formatCode>
                <c:ptCount val="4"/>
                <c:pt idx="0">
                  <c:v>0</c:v>
                </c:pt>
                <c:pt idx="1">
                  <c:v>0</c:v>
                </c:pt>
                <c:pt idx="2">
                  <c:v>9.503832014759757</c:v>
                </c:pt>
                <c:pt idx="3">
                  <c:v>9.0404128583389909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(584)</c:v>
                </c:pt>
                <c:pt idx="1">
                  <c:v>West Cornwall Hospital (Penzance) (-)</c:v>
                </c:pt>
                <c:pt idx="2">
                  <c:v>St Michael's Hospital (127)</c:v>
                </c:pt>
                <c:pt idx="3">
                  <c:v>Royal Cornwall Hospital (Treliske) (437)</c:v>
                </c:pt>
              </c:strCache>
            </c:strRef>
          </c:cat>
          <c:val>
            <c:numRef>
              <c:f>Sheet1!$H$2:$H$5</c:f>
              <c:numCache>
                <c:formatCode>0.0;;</c:formatCode>
                <c:ptCount val="4"/>
                <c:pt idx="0">
                  <c:v>9.1894577436068818</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(584)</c:v>
                </c:pt>
                <c:pt idx="1">
                  <c:v>West Cornwall Hospital (Penzance) (-)</c:v>
                </c:pt>
                <c:pt idx="2">
                  <c:v>St Michael's Hospital (127)</c:v>
                </c:pt>
                <c:pt idx="3">
                  <c:v>Royal Cornwall Hospital (Treliske) (437)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(584)</c:v>
                </c:pt>
                <c:pt idx="1">
                  <c:v>West Cornwall Hospital (Penzance) (-)</c:v>
                </c:pt>
                <c:pt idx="2">
                  <c:v>St Michael's Hospital (127)</c:v>
                </c:pt>
                <c:pt idx="3">
                  <c:v>Royal Cornwall Hospital (Treliske) (437)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0.81054225639311817</c:v>
                </c:pt>
                <c:pt idx="1">
                  <c:v>0</c:v>
                </c:pt>
                <c:pt idx="2">
                  <c:v>0.49616798524024297</c:v>
                </c:pt>
                <c:pt idx="3">
                  <c:v>0.95958714166100911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(578)</c:v>
                </c:pt>
                <c:pt idx="1">
                  <c:v>West Cornwall Hospital (Penzance) (-)</c:v>
                </c:pt>
                <c:pt idx="2">
                  <c:v>St Michael's Hospital (125)</c:v>
                </c:pt>
                <c:pt idx="3">
                  <c:v>Royal Cornwall Hospital (Treliske) (435)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(578)</c:v>
                </c:pt>
                <c:pt idx="1">
                  <c:v>West Cornwall Hospital (Penzance) (-)</c:v>
                </c:pt>
                <c:pt idx="2">
                  <c:v>St Michael's Hospital (125)</c:v>
                </c:pt>
                <c:pt idx="3">
                  <c:v>Royal Cornwall Hospital (Treliske) (435)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(578)</c:v>
                </c:pt>
                <c:pt idx="1">
                  <c:v>West Cornwall Hospital (Penzance) (-)</c:v>
                </c:pt>
                <c:pt idx="2">
                  <c:v>St Michael's Hospital (125)</c:v>
                </c:pt>
                <c:pt idx="3">
                  <c:v>Royal Cornwall Hospital (Treliske) (435)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(578)</c:v>
                </c:pt>
                <c:pt idx="1">
                  <c:v>West Cornwall Hospital (Penzance) (-)</c:v>
                </c:pt>
                <c:pt idx="2">
                  <c:v>St Michael's Hospital (125)</c:v>
                </c:pt>
                <c:pt idx="3">
                  <c:v>Royal Cornwall Hospital (Treliske) (435)</c:v>
                </c:pt>
              </c:strCache>
            </c:strRef>
          </c:cat>
          <c:val>
            <c:numRef>
              <c:f>Sheet1!$G$2:$G$5</c:f>
              <c:numCache>
                <c:formatCode>0.0;;</c:formatCode>
                <c:ptCount val="4"/>
                <c:pt idx="0">
                  <c:v>9.0852168280469314</c:v>
                </c:pt>
                <c:pt idx="1">
                  <c:v>0</c:v>
                </c:pt>
                <c:pt idx="2">
                  <c:v>0</c:v>
                </c:pt>
                <c:pt idx="3">
                  <c:v>8.9738019084864753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(578)</c:v>
                </c:pt>
                <c:pt idx="1">
                  <c:v>West Cornwall Hospital (Penzance) (-)</c:v>
                </c:pt>
                <c:pt idx="2">
                  <c:v>St Michael's Hospital (125)</c:v>
                </c:pt>
                <c:pt idx="3">
                  <c:v>Royal Cornwall Hospital (Treliske) (435)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(578)</c:v>
                </c:pt>
                <c:pt idx="1">
                  <c:v>West Cornwall Hospital (Penzance) (-)</c:v>
                </c:pt>
                <c:pt idx="2">
                  <c:v>St Michael's Hospital (125)</c:v>
                </c:pt>
                <c:pt idx="3">
                  <c:v>Royal Cornwall Hospital (Treliske) (435)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(578)</c:v>
                </c:pt>
                <c:pt idx="1">
                  <c:v>West Cornwall Hospital (Penzance) (-)</c:v>
                </c:pt>
                <c:pt idx="2">
                  <c:v>St Michael's Hospital (125)</c:v>
                </c:pt>
                <c:pt idx="3">
                  <c:v>Royal Cornwall Hospital (Treliske) (435)</c:v>
                </c:pt>
              </c:strCache>
            </c:strRef>
          </c:cat>
          <c:val>
            <c:numRef>
              <c:f>Sheet1!$J$2:$J$5</c:f>
              <c:numCache>
                <c:formatCode>0.0;;</c:formatCode>
                <c:ptCount val="4"/>
                <c:pt idx="0">
                  <c:v>0</c:v>
                </c:pt>
                <c:pt idx="1">
                  <c:v>0</c:v>
                </c:pt>
                <c:pt idx="2">
                  <c:v>9.8301733608553015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0.91478317195306857</c:v>
                </c:pt>
                <c:pt idx="1">
                  <c:v>0</c:v>
                </c:pt>
                <c:pt idx="2">
                  <c:v>0.16982663914469853</c:v>
                </c:pt>
                <c:pt idx="3">
                  <c:v>1.0261980915135247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Sheet1!$G$2:$G$5</c:f>
              <c:numCache>
                <c:formatCode>0.0;;</c:formatCode>
                <c:ptCount val="4"/>
                <c:pt idx="0">
                  <c:v>7.6731555214314344</c:v>
                </c:pt>
                <c:pt idx="1">
                  <c:v>0</c:v>
                </c:pt>
                <c:pt idx="2">
                  <c:v>8.3855205011980267</c:v>
                </c:pt>
                <c:pt idx="3">
                  <c:v>7.503606272324558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2.3268444785685656</c:v>
                </c:pt>
                <c:pt idx="1">
                  <c:v>0</c:v>
                </c:pt>
                <c:pt idx="2">
                  <c:v>1.6144794988019733</c:v>
                </c:pt>
                <c:pt idx="3">
                  <c:v>2.496393727675442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West Cornwall Hospital (Penzance) (-)</c:v>
                </c:pt>
                <c:pt idx="2">
                  <c:v>St Michael's Hospital (117)</c:v>
                </c:pt>
                <c:pt idx="3">
                  <c:v>Royal Cornwall Hospital (Treliske) (388)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West Cornwall Hospital (Penzance) (-)</c:v>
                </c:pt>
                <c:pt idx="2">
                  <c:v>St Michael's Hospital (117)</c:v>
                </c:pt>
                <c:pt idx="3">
                  <c:v>Royal Cornwall Hospital (Treliske) (388)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West Cornwall Hospital (Penzance) (-)</c:v>
                </c:pt>
                <c:pt idx="2">
                  <c:v>St Michael's Hospital (117)</c:v>
                </c:pt>
                <c:pt idx="3">
                  <c:v>Royal Cornwall Hospital (Treliske) (388)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West Cornwall Hospital (Penzance) (-)</c:v>
                </c:pt>
                <c:pt idx="2">
                  <c:v>St Michael's Hospital (117)</c:v>
                </c:pt>
                <c:pt idx="3">
                  <c:v>Royal Cornwall Hospital (Treliske) (388)</c:v>
                </c:pt>
              </c:strCache>
            </c:strRef>
          </c:cat>
          <c:val>
            <c:numRef>
              <c:f>Sheet1!$G$2:$G$5</c:f>
              <c:numCache>
                <c:formatCode>0.0;;</c:formatCode>
                <c:ptCount val="4"/>
                <c:pt idx="0">
                  <c:v>7.9564388752391668</c:v>
                </c:pt>
                <c:pt idx="1">
                  <c:v>0</c:v>
                </c:pt>
                <c:pt idx="2">
                  <c:v>0</c:v>
                </c:pt>
                <c:pt idx="3">
                  <c:v>7.8282723498473166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West Cornwall Hospital (Penzance) (-)</c:v>
                </c:pt>
                <c:pt idx="2">
                  <c:v>St Michael's Hospital (117)</c:v>
                </c:pt>
                <c:pt idx="3">
                  <c:v>Royal Cornwall Hospital (Treliske) (388)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West Cornwall Hospital (Penzance) (-)</c:v>
                </c:pt>
                <c:pt idx="2">
                  <c:v>St Michael's Hospital (117)</c:v>
                </c:pt>
                <c:pt idx="3">
                  <c:v>Royal Cornwall Hospital (Treliske) (388)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West Cornwall Hospital (Penzance) (-)</c:v>
                </c:pt>
                <c:pt idx="2">
                  <c:v>St Michael's Hospital (117)</c:v>
                </c:pt>
                <c:pt idx="3">
                  <c:v>Royal Cornwall Hospital (Treliske) (388)</c:v>
                </c:pt>
              </c:strCache>
            </c:strRef>
          </c:cat>
          <c:val>
            <c:numRef>
              <c:f>Sheet1!$J$2:$J$5</c:f>
              <c:numCache>
                <c:formatCode>0.0;;</c:formatCode>
                <c:ptCount val="4"/>
                <c:pt idx="0">
                  <c:v>0</c:v>
                </c:pt>
                <c:pt idx="1">
                  <c:v>0</c:v>
                </c:pt>
                <c:pt idx="2">
                  <c:v>9.4908308337664682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2.0435611247608332</c:v>
                </c:pt>
                <c:pt idx="1">
                  <c:v>0</c:v>
                </c:pt>
                <c:pt idx="2">
                  <c:v>0.50916916623353181</c:v>
                </c:pt>
                <c:pt idx="3">
                  <c:v>2.1717276501526834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(570)</c:v>
                </c:pt>
                <c:pt idx="1">
                  <c:v>West Cornwall Hospital (Penzance) (-)</c:v>
                </c:pt>
                <c:pt idx="2">
                  <c:v>St Michael's Hospital (126)</c:v>
                </c:pt>
                <c:pt idx="3">
                  <c:v>Royal Cornwall Hospital (Treliske) (426)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(570)</c:v>
                </c:pt>
                <c:pt idx="1">
                  <c:v>West Cornwall Hospital (Penzance) (-)</c:v>
                </c:pt>
                <c:pt idx="2">
                  <c:v>St Michael's Hospital (126)</c:v>
                </c:pt>
                <c:pt idx="3">
                  <c:v>Royal Cornwall Hospital (Treliske) (426)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(570)</c:v>
                </c:pt>
                <c:pt idx="1">
                  <c:v>West Cornwall Hospital (Penzance) (-)</c:v>
                </c:pt>
                <c:pt idx="2">
                  <c:v>St Michael's Hospital (126)</c:v>
                </c:pt>
                <c:pt idx="3">
                  <c:v>Royal Cornwall Hospital (Treliske) (426)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(570)</c:v>
                </c:pt>
                <c:pt idx="1">
                  <c:v>West Cornwall Hospital (Penzance) (-)</c:v>
                </c:pt>
                <c:pt idx="2">
                  <c:v>St Michael's Hospital (126)</c:v>
                </c:pt>
                <c:pt idx="3">
                  <c:v>Royal Cornwall Hospital (Treliske) (426)</c:v>
                </c:pt>
              </c:strCache>
            </c:strRef>
          </c:cat>
          <c:val>
            <c:numRef>
              <c:f>Sheet1!$G$2:$G$5</c:f>
              <c:numCache>
                <c:formatCode>0.0;;</c:formatCode>
                <c:ptCount val="4"/>
                <c:pt idx="0">
                  <c:v>7.2918982238854619</c:v>
                </c:pt>
                <c:pt idx="1">
                  <c:v>0</c:v>
                </c:pt>
                <c:pt idx="2">
                  <c:v>0</c:v>
                </c:pt>
                <c:pt idx="3">
                  <c:v>7.1920562260880327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(570)</c:v>
                </c:pt>
                <c:pt idx="1">
                  <c:v>West Cornwall Hospital (Penzance) (-)</c:v>
                </c:pt>
                <c:pt idx="2">
                  <c:v>St Michael's Hospital (126)</c:v>
                </c:pt>
                <c:pt idx="3">
                  <c:v>Royal Cornwall Hospital (Treliske) (426)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(570)</c:v>
                </c:pt>
                <c:pt idx="1">
                  <c:v>West Cornwall Hospital (Penzance) (-)</c:v>
                </c:pt>
                <c:pt idx="2">
                  <c:v>St Michael's Hospital (126)</c:v>
                </c:pt>
                <c:pt idx="3">
                  <c:v>Royal Cornwall Hospital (Treliske) (426)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(570)</c:v>
                </c:pt>
                <c:pt idx="1">
                  <c:v>West Cornwall Hospital (Penzance) (-)</c:v>
                </c:pt>
                <c:pt idx="2">
                  <c:v>St Michael's Hospital (126)</c:v>
                </c:pt>
                <c:pt idx="3">
                  <c:v>Royal Cornwall Hospital (Treliske) (426)</c:v>
                </c:pt>
              </c:strCache>
            </c:strRef>
          </c:cat>
          <c:val>
            <c:numRef>
              <c:f>Sheet1!$J$2:$J$5</c:f>
              <c:numCache>
                <c:formatCode>0.0;;</c:formatCode>
                <c:ptCount val="4"/>
                <c:pt idx="0">
                  <c:v>0</c:v>
                </c:pt>
                <c:pt idx="1">
                  <c:v>0</c:v>
                </c:pt>
                <c:pt idx="2">
                  <c:v>8.5595713183747488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2.7081017761145381</c:v>
                </c:pt>
                <c:pt idx="1">
                  <c:v>0</c:v>
                </c:pt>
                <c:pt idx="2">
                  <c:v>1.4404286816252512</c:v>
                </c:pt>
                <c:pt idx="3">
                  <c:v>2.8079437739119673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6.8985670474356011</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(127)</c:v>
                </c:pt>
                <c:pt idx="3">
                  <c:v>Royal Cornwall Hospital (Treliske) (430)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(127)</c:v>
                </c:pt>
                <c:pt idx="3">
                  <c:v>Royal Cornwall Hospital (Treliske) (430)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(127)</c:v>
                </c:pt>
                <c:pt idx="3">
                  <c:v>Royal Cornwall Hospital (Treliske) (430)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(127)</c:v>
                </c:pt>
                <c:pt idx="3">
                  <c:v>Royal Cornwall Hospital (Treliske) (430)</c:v>
                </c:pt>
              </c:strCache>
            </c:strRef>
          </c:cat>
          <c:val>
            <c:numRef>
              <c:f>Sheet1!$G$2:$G$5</c:f>
              <c:numCache>
                <c:formatCode>0.0;;</c:formatCode>
                <c:ptCount val="4"/>
                <c:pt idx="0">
                  <c:v>8.9528362886238622</c:v>
                </c:pt>
                <c:pt idx="1">
                  <c:v>0</c:v>
                </c:pt>
                <c:pt idx="2">
                  <c:v>0</c:v>
                </c:pt>
                <c:pt idx="3">
                  <c:v>8.9085412982054599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(127)</c:v>
                </c:pt>
                <c:pt idx="3">
                  <c:v>Royal Cornwall Hospital (Treliske) (430)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(127)</c:v>
                </c:pt>
                <c:pt idx="3">
                  <c:v>Royal Cornwall Hospital (Treliske) (430)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(127)</c:v>
                </c:pt>
                <c:pt idx="3">
                  <c:v>Royal Cornwall Hospital (Treliske) (430)</c:v>
                </c:pt>
              </c:strCache>
            </c:strRef>
          </c:cat>
          <c:val>
            <c:numRef>
              <c:f>Sheet1!$J$2:$J$5</c:f>
              <c:numCache>
                <c:formatCode>0.0;;</c:formatCode>
                <c:ptCount val="4"/>
                <c:pt idx="0">
                  <c:v>0</c:v>
                </c:pt>
                <c:pt idx="1">
                  <c:v>0</c:v>
                </c:pt>
                <c:pt idx="2">
                  <c:v>9.8030913299108722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1.0471637113761378</c:v>
                </c:pt>
                <c:pt idx="1">
                  <c:v>0</c:v>
                </c:pt>
                <c:pt idx="2">
                  <c:v>0.19690867008912782</c:v>
                </c:pt>
                <c:pt idx="3">
                  <c:v>1.0914587017945401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West Cornwall Hospital (Penzance) (-)</c:v>
                </c:pt>
                <c:pt idx="2">
                  <c:v>St Michael's Hospital (108)</c:v>
                </c:pt>
                <c:pt idx="3">
                  <c:v>Royal Cornwall Hospital (Treliske) (368)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West Cornwall Hospital (Penzance) (-)</c:v>
                </c:pt>
                <c:pt idx="2">
                  <c:v>St Michael's Hospital (108)</c:v>
                </c:pt>
                <c:pt idx="3">
                  <c:v>Royal Cornwall Hospital (Treliske) (368)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West Cornwall Hospital (Penzance) (-)</c:v>
                </c:pt>
                <c:pt idx="2">
                  <c:v>St Michael's Hospital (108)</c:v>
                </c:pt>
                <c:pt idx="3">
                  <c:v>Royal Cornwall Hospital (Treliske) (368)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West Cornwall Hospital (Penzance) (-)</c:v>
                </c:pt>
                <c:pt idx="2">
                  <c:v>St Michael's Hospital (108)</c:v>
                </c:pt>
                <c:pt idx="3">
                  <c:v>Royal Cornwall Hospital (Treliske) (368)</c:v>
                </c:pt>
              </c:strCache>
            </c:strRef>
          </c:cat>
          <c:val>
            <c:numRef>
              <c:f>Sheet1!$G$2:$G$5</c:f>
              <c:numCache>
                <c:formatCode>0.0;;</c:formatCode>
                <c:ptCount val="4"/>
                <c:pt idx="0">
                  <c:v>8.048232547744897</c:v>
                </c:pt>
                <c:pt idx="1">
                  <c:v>0</c:v>
                </c:pt>
                <c:pt idx="2">
                  <c:v>0</c:v>
                </c:pt>
                <c:pt idx="3">
                  <c:v>7.9212788631317386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West Cornwall Hospital (Penzance) (-)</c:v>
                </c:pt>
                <c:pt idx="2">
                  <c:v>St Michael's Hospital (108)</c:v>
                </c:pt>
                <c:pt idx="3">
                  <c:v>Royal Cornwall Hospital (Treliske) (368)</c:v>
                </c:pt>
              </c:strCache>
            </c:strRef>
          </c:cat>
          <c:val>
            <c:numRef>
              <c:f>Sheet1!$H$2:$H$5</c:f>
              <c:numCache>
                <c:formatCode>0.0;;</c:formatCode>
                <c:ptCount val="4"/>
                <c:pt idx="0">
                  <c:v>0</c:v>
                </c:pt>
                <c:pt idx="1">
                  <c:v>0</c:v>
                </c:pt>
                <c:pt idx="2">
                  <c:v>8.7237735186414067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West Cornwall Hospital (Penzance) (-)</c:v>
                </c:pt>
                <c:pt idx="2">
                  <c:v>St Michael's Hospital (108)</c:v>
                </c:pt>
                <c:pt idx="3">
                  <c:v>Royal Cornwall Hospital (Treliske) (368)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West Cornwall Hospital (Penzance) (-)</c:v>
                </c:pt>
                <c:pt idx="2">
                  <c:v>St Michael's Hospital (108)</c:v>
                </c:pt>
                <c:pt idx="3">
                  <c:v>Royal Cornwall Hospital (Treliske) (368)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1.951767452255103</c:v>
                </c:pt>
                <c:pt idx="1">
                  <c:v>0</c:v>
                </c:pt>
                <c:pt idx="2">
                  <c:v>1.2762264813585933</c:v>
                </c:pt>
                <c:pt idx="3">
                  <c:v>2.0787211368682614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(127)</c:v>
                </c:pt>
                <c:pt idx="3">
                  <c:v>Royal Cornwall Hospital (Treliske) (435)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(127)</c:v>
                </c:pt>
                <c:pt idx="3">
                  <c:v>Royal Cornwall Hospital (Treliske) (435)</c:v>
                </c:pt>
              </c:strCache>
            </c:strRef>
          </c:cat>
          <c:val>
            <c:numRef>
              <c:f>Sheet1!$E$2:$E$5</c:f>
              <c:numCache>
                <c:formatCode>0.0;;</c:formatCode>
                <c:ptCount val="4"/>
                <c:pt idx="0">
                  <c:v>0</c:v>
                </c:pt>
                <c:pt idx="1">
                  <c:v>0</c:v>
                </c:pt>
                <c:pt idx="2">
                  <c:v>0</c:v>
                </c:pt>
                <c:pt idx="3">
                  <c:v>9.2346126022679123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(127)</c:v>
                </c:pt>
                <c:pt idx="3">
                  <c:v>Royal Cornwall Hospital (Treliske) (435)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(127)</c:v>
                </c:pt>
                <c:pt idx="3">
                  <c:v>Royal Cornwall Hospital (Treliske) (435)</c:v>
                </c:pt>
              </c:strCache>
            </c:strRef>
          </c:cat>
          <c:val>
            <c:numRef>
              <c:f>Sheet1!$G$2:$G$5</c:f>
              <c:numCache>
                <c:formatCode>0.0;;</c:formatCode>
                <c:ptCount val="4"/>
                <c:pt idx="0">
                  <c:v>9.2987668747237695</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(127)</c:v>
                </c:pt>
                <c:pt idx="3">
                  <c:v>Royal Cornwall Hospital (Treliske) (435)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(127)</c:v>
                </c:pt>
                <c:pt idx="3">
                  <c:v>Royal Cornwall Hospital (Treliske) (435)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(127)</c:v>
                </c:pt>
                <c:pt idx="3">
                  <c:v>Royal Cornwall Hospital (Treliske) (435)</c:v>
                </c:pt>
              </c:strCache>
            </c:strRef>
          </c:cat>
          <c:val>
            <c:numRef>
              <c:f>Sheet1!$J$2:$J$5</c:f>
              <c:numCache>
                <c:formatCode>0.0;;</c:formatCode>
                <c:ptCount val="4"/>
                <c:pt idx="0">
                  <c:v>0</c:v>
                </c:pt>
                <c:pt idx="1">
                  <c:v>0</c:v>
                </c:pt>
                <c:pt idx="2">
                  <c:v>9.8988971645082255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0.7012331252762305</c:v>
                </c:pt>
                <c:pt idx="1">
                  <c:v>0</c:v>
                </c:pt>
                <c:pt idx="2">
                  <c:v>0.10110283549177446</c:v>
                </c:pt>
                <c:pt idx="3">
                  <c:v>0.76538739773208775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West Cornwall Hospital (Penzance) (-)</c:v>
                </c:pt>
                <c:pt idx="2">
                  <c:v>St Michael's Hospital (126)</c:v>
                </c:pt>
                <c:pt idx="3">
                  <c:v>Royal Cornwall Hospital (Treliske) (376)</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West Cornwall Hospital (Penzance) (-)</c:v>
                </c:pt>
                <c:pt idx="2">
                  <c:v>St Michael's Hospital (126)</c:v>
                </c:pt>
                <c:pt idx="3">
                  <c:v>Royal Cornwall Hospital (Treliske) (376)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West Cornwall Hospital (Penzance) (-)</c:v>
                </c:pt>
                <c:pt idx="2">
                  <c:v>St Michael's Hospital (126)</c:v>
                </c:pt>
                <c:pt idx="3">
                  <c:v>Royal Cornwall Hospital (Treliske) (376)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West Cornwall Hospital (Penzance) (-)</c:v>
                </c:pt>
                <c:pt idx="2">
                  <c:v>St Michael's Hospital (126)</c:v>
                </c:pt>
                <c:pt idx="3">
                  <c:v>Royal Cornwall Hospital (Treliske) (376)</c:v>
                </c:pt>
              </c:strCache>
            </c:strRef>
          </c:cat>
          <c:val>
            <c:numRef>
              <c:f>Sheet1!$G$2:$G$5</c:f>
              <c:numCache>
                <c:formatCode>0.0;;</c:formatCode>
                <c:ptCount val="4"/>
                <c:pt idx="0">
                  <c:v>8.9526627601551727</c:v>
                </c:pt>
                <c:pt idx="1">
                  <c:v>0</c:v>
                </c:pt>
                <c:pt idx="2">
                  <c:v>0</c:v>
                </c:pt>
                <c:pt idx="3">
                  <c:v>8.8389728421619225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West Cornwall Hospital (Penzance) (-)</c:v>
                </c:pt>
                <c:pt idx="2">
                  <c:v>St Michael's Hospital (126)</c:v>
                </c:pt>
                <c:pt idx="3">
                  <c:v>Royal Cornwall Hospital (Treliske) (376)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West Cornwall Hospital (Penzance) (-)</c:v>
                </c:pt>
                <c:pt idx="2">
                  <c:v>St Michael's Hospital (126)</c:v>
                </c:pt>
                <c:pt idx="3">
                  <c:v>Royal Cornwall Hospital (Treliske) (376)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West Cornwall Hospital (Penzance) (-)</c:v>
                </c:pt>
                <c:pt idx="2">
                  <c:v>St Michael's Hospital (126)</c:v>
                </c:pt>
                <c:pt idx="3">
                  <c:v>Royal Cornwall Hospital (Treliske) (376)</c:v>
                </c:pt>
              </c:strCache>
            </c:strRef>
          </c:cat>
          <c:val>
            <c:numRef>
              <c:f>Sheet1!$J$2:$J$5</c:f>
              <c:numCache>
                <c:formatCode>0.0;;</c:formatCode>
                <c:ptCount val="4"/>
                <c:pt idx="0">
                  <c:v>0</c:v>
                </c:pt>
                <c:pt idx="1">
                  <c:v>0</c:v>
                </c:pt>
                <c:pt idx="2">
                  <c:v>9.6931663294711967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1.0473372398448273</c:v>
                </c:pt>
                <c:pt idx="1">
                  <c:v>0</c:v>
                </c:pt>
                <c:pt idx="2">
                  <c:v>0.30683367052880328</c:v>
                </c:pt>
                <c:pt idx="3">
                  <c:v>1.1610271578380775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West Cornwall Hospital (Penzance) (-)</c:v>
                </c:pt>
                <c:pt idx="2">
                  <c:v>St Michael's Hospital (121)</c:v>
                </c:pt>
                <c:pt idx="3">
                  <c:v>Royal Cornwall Hospital (Treliske) (395)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West Cornwall Hospital (Penzance) (-)</c:v>
                </c:pt>
                <c:pt idx="2">
                  <c:v>St Michael's Hospital (121)</c:v>
                </c:pt>
                <c:pt idx="3">
                  <c:v>Royal Cornwall Hospital (Treliske) (395)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West Cornwall Hospital (Penzance) (-)</c:v>
                </c:pt>
                <c:pt idx="2">
                  <c:v>St Michael's Hospital (121)</c:v>
                </c:pt>
                <c:pt idx="3">
                  <c:v>Royal Cornwall Hospital (Treliske) (395)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West Cornwall Hospital (Penzance) (-)</c:v>
                </c:pt>
                <c:pt idx="2">
                  <c:v>St Michael's Hospital (121)</c:v>
                </c:pt>
                <c:pt idx="3">
                  <c:v>Royal Cornwall Hospital (Treliske) (395)</c:v>
                </c:pt>
              </c:strCache>
            </c:strRef>
          </c:cat>
          <c:val>
            <c:numRef>
              <c:f>Sheet1!$G$2:$G$5</c:f>
              <c:numCache>
                <c:formatCode>0.0;;</c:formatCode>
                <c:ptCount val="4"/>
                <c:pt idx="0">
                  <c:v>8.4392656342811367</c:v>
                </c:pt>
                <c:pt idx="1">
                  <c:v>0</c:v>
                </c:pt>
                <c:pt idx="2">
                  <c:v>9.0817077990529747</c:v>
                </c:pt>
                <c:pt idx="3">
                  <c:v>8.2710155571025386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West Cornwall Hospital (Penzance) (-)</c:v>
                </c:pt>
                <c:pt idx="2">
                  <c:v>St Michael's Hospital (121)</c:v>
                </c:pt>
                <c:pt idx="3">
                  <c:v>Royal Cornwall Hospital (Treliske) (395)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West Cornwall Hospital (Penzance) (-)</c:v>
                </c:pt>
                <c:pt idx="2">
                  <c:v>St Michael's Hospital (121)</c:v>
                </c:pt>
                <c:pt idx="3">
                  <c:v>Royal Cornwall Hospital (Treliske) (395)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West Cornwall Hospital (Penzance) (-)</c:v>
                </c:pt>
                <c:pt idx="2">
                  <c:v>St Michael's Hospital (121)</c:v>
                </c:pt>
                <c:pt idx="3">
                  <c:v>Royal Cornwall Hospital (Treliske) (395)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1.5607343657188633</c:v>
                </c:pt>
                <c:pt idx="1">
                  <c:v>0</c:v>
                </c:pt>
                <c:pt idx="2">
                  <c:v>0.91829220094702535</c:v>
                </c:pt>
                <c:pt idx="3">
                  <c:v>1.7289844428974614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West Cornwall Hospital (Penzance) (-)</c:v>
                </c:pt>
                <c:pt idx="2">
                  <c:v>St Michael's Hospital (-)</c:v>
                </c:pt>
                <c:pt idx="3">
                  <c:v>Royal Cornwall Hospital (Treliske)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West Cornwall Hospital (Penzance) (-)</c:v>
                </c:pt>
                <c:pt idx="2">
                  <c:v>St Michael's Hospital (-)</c:v>
                </c:pt>
                <c:pt idx="3">
                  <c:v>Royal Cornwall Hospital (Treliske) (57)</c:v>
                </c:pt>
              </c:strCache>
            </c:strRef>
          </c:cat>
          <c:val>
            <c:numRef>
              <c:f>Sheet1!$D$2:$D$5</c:f>
              <c:numCache>
                <c:formatCode>0.0;;</c:formatCode>
                <c:ptCount val="4"/>
                <c:pt idx="0">
                  <c:v>9.009885099692033</c:v>
                </c:pt>
                <c:pt idx="1">
                  <c:v>0</c:v>
                </c:pt>
                <c:pt idx="2">
                  <c:v>0</c:v>
                </c:pt>
                <c:pt idx="3">
                  <c:v>8.9259217789810208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West Cornwall Hospital (Penzance) (-)</c:v>
                </c:pt>
                <c:pt idx="2">
                  <c:v>St Michael's Hospital (-)</c:v>
                </c:pt>
                <c:pt idx="3">
                  <c:v>Royal Cornwall Hospital (Treliske) (57)</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West Cornwall Hospital (Penzance) (-)</c:v>
                </c:pt>
                <c:pt idx="2">
                  <c:v>St Michael's Hospital (-)</c:v>
                </c:pt>
                <c:pt idx="3">
                  <c:v>Royal Cornwall Hospital (Treliske) (57)</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West Cornwall Hospital (Penzance) (-)</c:v>
                </c:pt>
                <c:pt idx="2">
                  <c:v>St Michael's Hospital (-)</c:v>
                </c:pt>
                <c:pt idx="3">
                  <c:v>Royal Cornwall Hospital (Treliske) (57)</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West Cornwall Hospital (Penzance) (-)</c:v>
                </c:pt>
                <c:pt idx="2">
                  <c:v>St Michael's Hospital (-)</c:v>
                </c:pt>
                <c:pt idx="3">
                  <c:v>Royal Cornwall Hospital (Treliske) (57)</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West Cornwall Hospital (Penzance) (-)</c:v>
                </c:pt>
                <c:pt idx="2">
                  <c:v>St Michael's Hospital (-)</c:v>
                </c:pt>
                <c:pt idx="3">
                  <c:v>Royal Cornwall Hospital (Treliske) (57)</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West Cornwall Hospital (Penzance) (-)</c:v>
                </c:pt>
                <c:pt idx="2">
                  <c:v>St Michael's Hospital (-)</c:v>
                </c:pt>
                <c:pt idx="3">
                  <c:v>Royal Cornwall Hospital (Treliske) (57)</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West Cornwall Hospital (Penzance) (-)</c:v>
                </c:pt>
                <c:pt idx="2">
                  <c:v>St Michael's Hospital (-)</c:v>
                </c:pt>
                <c:pt idx="3">
                  <c:v>Royal Cornwall Hospital (Treliske) (50)</c:v>
                </c:pt>
              </c:strCache>
            </c:strRef>
          </c:cat>
          <c:val>
            <c:numRef>
              <c:f>Sheet1!$D$2:$D$5</c:f>
              <c:numCache>
                <c:formatCode>0.0;;</c:formatCode>
                <c:ptCount val="4"/>
                <c:pt idx="0">
                  <c:v>8.6368600840656296</c:v>
                </c:pt>
                <c:pt idx="1">
                  <c:v>0</c:v>
                </c:pt>
                <c:pt idx="2">
                  <c:v>0</c:v>
                </c:pt>
                <c:pt idx="3">
                  <c:v>8.6156631258706557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West Cornwall Hospital (Penzance) (-)</c:v>
                </c:pt>
                <c:pt idx="2">
                  <c:v>St Michael's Hospital (-)</c:v>
                </c:pt>
                <c:pt idx="3">
                  <c:v>Royal Cornwall Hospital (Treliske) (50)</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West Cornwall Hospital (Penzance) (-)</c:v>
                </c:pt>
                <c:pt idx="2">
                  <c:v>St Michael's Hospital (-)</c:v>
                </c:pt>
                <c:pt idx="3">
                  <c:v>Royal Cornwall Hospital (Treliske) (50)</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West Cornwall Hospital (Penzance) (-)</c:v>
                </c:pt>
                <c:pt idx="2">
                  <c:v>St Michael's Hospital (-)</c:v>
                </c:pt>
                <c:pt idx="3">
                  <c:v>Royal Cornwall Hospital (Treliske) (50)</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West Cornwall Hospital (Penzance) (-)</c:v>
                </c:pt>
                <c:pt idx="2">
                  <c:v>St Michael's Hospital (-)</c:v>
                </c:pt>
                <c:pt idx="3">
                  <c:v>Royal Cornwall Hospital (Treliske) (50)</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West Cornwall Hospital (Penzance) (-)</c:v>
                </c:pt>
                <c:pt idx="2">
                  <c:v>St Michael's Hospital (-)</c:v>
                </c:pt>
                <c:pt idx="3">
                  <c:v>Royal Cornwall Hospital (Treliske) (50)</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West Cornwall Hospital (Penzance) (-)</c:v>
                </c:pt>
                <c:pt idx="2">
                  <c:v>St Michael's Hospital (-)</c:v>
                </c:pt>
                <c:pt idx="3">
                  <c:v>Royal Cornwall Hospital (Treliske) (50)</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West Cornwall Hospital (Penzance) (-)</c:v>
                </c:pt>
                <c:pt idx="2">
                  <c:v>St Michael's Hospital (-)</c:v>
                </c:pt>
                <c:pt idx="3">
                  <c:v>Royal Cornwall Hospital (Treliske) (38)</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West Cornwall Hospital (Penzance) (-)</c:v>
                </c:pt>
                <c:pt idx="2">
                  <c:v>St Michael's Hospital (-)</c:v>
                </c:pt>
                <c:pt idx="3">
                  <c:v>Royal Cornwall Hospital (Treliske) (38)</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West Cornwall Hospital (Penzance) (-)</c:v>
                </c:pt>
                <c:pt idx="2">
                  <c:v>St Michael's Hospital (-)</c:v>
                </c:pt>
                <c:pt idx="3">
                  <c:v>Royal Cornwall Hospital (Treliske) (38)</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West Cornwall Hospital (Penzance) (-)</c:v>
                </c:pt>
                <c:pt idx="2">
                  <c:v>St Michael's Hospital (-)</c:v>
                </c:pt>
                <c:pt idx="3">
                  <c:v>Royal Cornwall Hospital (Treliske) (38)</c:v>
                </c:pt>
              </c:strCache>
            </c:strRef>
          </c:cat>
          <c:val>
            <c:numRef>
              <c:f>Sheet1!$G$2:$G$5</c:f>
              <c:numCache>
                <c:formatCode>0.0;;</c:formatCode>
                <c:ptCount val="4"/>
                <c:pt idx="0">
                  <c:v>7.3891923701847926</c:v>
                </c:pt>
                <c:pt idx="1">
                  <c:v>0</c:v>
                </c:pt>
                <c:pt idx="2">
                  <c:v>0</c:v>
                </c:pt>
                <c:pt idx="3">
                  <c:v>6.9828059075207944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West Cornwall Hospital (Penzance) (-)</c:v>
                </c:pt>
                <c:pt idx="2">
                  <c:v>St Michael's Hospital (-)</c:v>
                </c:pt>
                <c:pt idx="3">
                  <c:v>Royal Cornwall Hospital (Treliske) (38)</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West Cornwall Hospital (Penzance) (-)</c:v>
                </c:pt>
                <c:pt idx="2">
                  <c:v>St Michael's Hospital (-)</c:v>
                </c:pt>
                <c:pt idx="3">
                  <c:v>Royal Cornwall Hospital (Treliske) (38)</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West Cornwall Hospital (Penzance) (-)</c:v>
                </c:pt>
                <c:pt idx="2">
                  <c:v>St Michael's Hospital (-)</c:v>
                </c:pt>
                <c:pt idx="3">
                  <c:v>Royal Cornwall Hospital (Treliske) (38)</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2.6108076298152074</c:v>
                </c:pt>
                <c:pt idx="1">
                  <c:v>0</c:v>
                </c:pt>
                <c:pt idx="2">
                  <c:v>0</c:v>
                </c:pt>
                <c:pt idx="3">
                  <c:v>3.0171940924792056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0.2548060255619653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0.66980621134091756</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0.18673696389832273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1.949507307236388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0.18673696389832273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0.66980621134091756</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0.54199685172781464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5.514079817064129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West Cornwall Hospital (Penzance) (-)</c:v>
                </c:pt>
                <c:pt idx="2">
                  <c:v>St Michael's Hospital (-)</c:v>
                </c:pt>
                <c:pt idx="3">
                  <c:v>Royal Cornwall Hospital (Treliske) (40)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West Cornwall Hospital (Penzance) (-)</c:v>
                </c:pt>
                <c:pt idx="2">
                  <c:v>St Michael's Hospital (-)</c:v>
                </c:pt>
                <c:pt idx="3">
                  <c:v>Royal Cornwall Hospital (Treliske) (40)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West Cornwall Hospital (Penzance) (-)</c:v>
                </c:pt>
                <c:pt idx="2">
                  <c:v>St Michael's Hospital (-)</c:v>
                </c:pt>
                <c:pt idx="3">
                  <c:v>Royal Cornwall Hospital (Treliske) (40)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West Cornwall Hospital (Penzance) (-)</c:v>
                </c:pt>
                <c:pt idx="2">
                  <c:v>St Michael's Hospital (-)</c:v>
                </c:pt>
                <c:pt idx="3">
                  <c:v>Royal Cornwall Hospital (Treliske) (40)</c:v>
                </c:pt>
              </c:strCache>
            </c:strRef>
          </c:cat>
          <c:val>
            <c:numRef>
              <c:f>Sheet1!$G$2:$G$5</c:f>
              <c:numCache>
                <c:formatCode>0.0;;</c:formatCode>
                <c:ptCount val="4"/>
                <c:pt idx="0">
                  <c:v>7.7218171423152624</c:v>
                </c:pt>
                <c:pt idx="1">
                  <c:v>0</c:v>
                </c:pt>
                <c:pt idx="2">
                  <c:v>0</c:v>
                </c:pt>
                <c:pt idx="3">
                  <c:v>7.698144826371478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West Cornwall Hospital (Penzance) (-)</c:v>
                </c:pt>
                <c:pt idx="2">
                  <c:v>St Michael's Hospital (-)</c:v>
                </c:pt>
                <c:pt idx="3">
                  <c:v>Royal Cornwall Hospital (Treliske) (40)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West Cornwall Hospital (Penzance) (-)</c:v>
                </c:pt>
                <c:pt idx="2">
                  <c:v>St Michael's Hospital (-)</c:v>
                </c:pt>
                <c:pt idx="3">
                  <c:v>Royal Cornwall Hospital (Treliske) (40)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West Cornwall Hospital (Penzance) (-)</c:v>
                </c:pt>
                <c:pt idx="2">
                  <c:v>St Michael's Hospital (-)</c:v>
                </c:pt>
                <c:pt idx="3">
                  <c:v>Royal Cornwall Hospital (Treliske) (40)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2.2781828576847376</c:v>
                </c:pt>
                <c:pt idx="1">
                  <c:v>0</c:v>
                </c:pt>
                <c:pt idx="2">
                  <c:v>0</c:v>
                </c:pt>
                <c:pt idx="3">
                  <c:v>2.301855173628522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(564)</c:v>
                </c:pt>
                <c:pt idx="1">
                  <c:v>West Cornwall Hospital (Penzance) (-)</c:v>
                </c:pt>
                <c:pt idx="2">
                  <c:v>St Michael's Hospital (123)</c:v>
                </c:pt>
                <c:pt idx="3">
                  <c:v>Royal Cornwall Hospital (Treliske) (422)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(564)</c:v>
                </c:pt>
                <c:pt idx="1">
                  <c:v>West Cornwall Hospital (Penzance) (-)</c:v>
                </c:pt>
                <c:pt idx="2">
                  <c:v>St Michael's Hospital (123)</c:v>
                </c:pt>
                <c:pt idx="3">
                  <c:v>Royal Cornwall Hospital (Treliske) (422)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(564)</c:v>
                </c:pt>
                <c:pt idx="1">
                  <c:v>West Cornwall Hospital (Penzance) (-)</c:v>
                </c:pt>
                <c:pt idx="2">
                  <c:v>St Michael's Hospital (123)</c:v>
                </c:pt>
                <c:pt idx="3">
                  <c:v>Royal Cornwall Hospital (Treliske) (422)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(564)</c:v>
                </c:pt>
                <c:pt idx="1">
                  <c:v>West Cornwall Hospital (Penzance) (-)</c:v>
                </c:pt>
                <c:pt idx="2">
                  <c:v>St Michael's Hospital (123)</c:v>
                </c:pt>
                <c:pt idx="3">
                  <c:v>Royal Cornwall Hospital (Treliske) (422)</c:v>
                </c:pt>
              </c:strCache>
            </c:strRef>
          </c:cat>
          <c:val>
            <c:numRef>
              <c:f>Sheet1!$G$2:$G$5</c:f>
              <c:numCache>
                <c:formatCode>0.0;;</c:formatCode>
                <c:ptCount val="4"/>
                <c:pt idx="0">
                  <c:v>6.9881515154545637</c:v>
                </c:pt>
                <c:pt idx="1">
                  <c:v>0</c:v>
                </c:pt>
                <c:pt idx="2">
                  <c:v>0</c:v>
                </c:pt>
                <c:pt idx="3">
                  <c:v>6.7648367825907973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(564)</c:v>
                </c:pt>
                <c:pt idx="1">
                  <c:v>West Cornwall Hospital (Penzance) (-)</c:v>
                </c:pt>
                <c:pt idx="2">
                  <c:v>St Michael's Hospital (123)</c:v>
                </c:pt>
                <c:pt idx="3">
                  <c:v>Royal Cornwall Hospital (Treliske) (422)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(564)</c:v>
                </c:pt>
                <c:pt idx="1">
                  <c:v>West Cornwall Hospital (Penzance) (-)</c:v>
                </c:pt>
                <c:pt idx="2">
                  <c:v>St Michael's Hospital (123)</c:v>
                </c:pt>
                <c:pt idx="3">
                  <c:v>Royal Cornwall Hospital (Treliske) (422)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(564)</c:v>
                </c:pt>
                <c:pt idx="1">
                  <c:v>West Cornwall Hospital (Penzance) (-)</c:v>
                </c:pt>
                <c:pt idx="2">
                  <c:v>St Michael's Hospital (123)</c:v>
                </c:pt>
                <c:pt idx="3">
                  <c:v>Royal Cornwall Hospital (Treliske) (422)</c:v>
                </c:pt>
              </c:strCache>
            </c:strRef>
          </c:cat>
          <c:val>
            <c:numRef>
              <c:f>Sheet1!$J$2:$J$5</c:f>
              <c:numCache>
                <c:formatCode>0.0;;</c:formatCode>
                <c:ptCount val="4"/>
                <c:pt idx="0">
                  <c:v>0</c:v>
                </c:pt>
                <c:pt idx="1">
                  <c:v>0</c:v>
                </c:pt>
                <c:pt idx="2">
                  <c:v>8.6747740805282749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3.0118484845454363</c:v>
                </c:pt>
                <c:pt idx="1">
                  <c:v>0</c:v>
                </c:pt>
                <c:pt idx="2">
                  <c:v>1.3252259194717251</c:v>
                </c:pt>
                <c:pt idx="3">
                  <c:v>3.2351632174092027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West Cornwall Hospital (Penzance) (-)</c:v>
                </c:pt>
                <c:pt idx="2">
                  <c:v>St Michael's Hospital (71)</c:v>
                </c:pt>
                <c:pt idx="3">
                  <c:v>Royal Cornwall Hospital (Treliske) (289)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West Cornwall Hospital (Penzance) (-)</c:v>
                </c:pt>
                <c:pt idx="2">
                  <c:v>St Michael's Hospital (71)</c:v>
                </c:pt>
                <c:pt idx="3">
                  <c:v>Royal Cornwall Hospital (Treliske) (289)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West Cornwall Hospital (Penzance) (-)</c:v>
                </c:pt>
                <c:pt idx="2">
                  <c:v>St Michael's Hospital (71)</c:v>
                </c:pt>
                <c:pt idx="3">
                  <c:v>Royal Cornwall Hospital (Treliske) (289)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West Cornwall Hospital (Penzance) (-)</c:v>
                </c:pt>
                <c:pt idx="2">
                  <c:v>St Michael's Hospital (71)</c:v>
                </c:pt>
                <c:pt idx="3">
                  <c:v>Royal Cornwall Hospital (Treliske) (289)</c:v>
                </c:pt>
              </c:strCache>
            </c:strRef>
          </c:cat>
          <c:val>
            <c:numRef>
              <c:f>Sheet1!$G$2:$G$5</c:f>
              <c:numCache>
                <c:formatCode>0.0;;</c:formatCode>
                <c:ptCount val="4"/>
                <c:pt idx="0">
                  <c:v>5.8746548283432443</c:v>
                </c:pt>
                <c:pt idx="1">
                  <c:v>0</c:v>
                </c:pt>
                <c:pt idx="2">
                  <c:v>0</c:v>
                </c:pt>
                <c:pt idx="3">
                  <c:v>5.6902531580367093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West Cornwall Hospital (Penzance) (-)</c:v>
                </c:pt>
                <c:pt idx="2">
                  <c:v>St Michael's Hospital (71)</c:v>
                </c:pt>
                <c:pt idx="3">
                  <c:v>Royal Cornwall Hospital (Treliske) (289)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West Cornwall Hospital (Penzance) (-)</c:v>
                </c:pt>
                <c:pt idx="2">
                  <c:v>St Michael's Hospital (71)</c:v>
                </c:pt>
                <c:pt idx="3">
                  <c:v>Royal Cornwall Hospital (Treliske) (289)</c:v>
                </c:pt>
              </c:strCache>
            </c:strRef>
          </c:cat>
          <c:val>
            <c:numRef>
              <c:f>Sheet1!$I$2:$I$5</c:f>
              <c:numCache>
                <c:formatCode>0.0;;</c:formatCode>
                <c:ptCount val="4"/>
                <c:pt idx="0">
                  <c:v>0</c:v>
                </c:pt>
                <c:pt idx="1">
                  <c:v>0</c:v>
                </c:pt>
                <c:pt idx="2">
                  <c:v>7.4813862867360816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West Cornwall Hospital (Penzance) (-)</c:v>
                </c:pt>
                <c:pt idx="2">
                  <c:v>St Michael's Hospital (71)</c:v>
                </c:pt>
                <c:pt idx="3">
                  <c:v>Royal Cornwall Hospital (Treliske) (289)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4.1253451716567557</c:v>
                </c:pt>
                <c:pt idx="1">
                  <c:v>0</c:v>
                </c:pt>
                <c:pt idx="2">
                  <c:v>2.5186137132639184</c:v>
                </c:pt>
                <c:pt idx="3">
                  <c:v>4.3097468419632907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West Cornwall Hospital (Penzance) (-)</c:v>
                </c:pt>
                <c:pt idx="2">
                  <c:v>St Michael's Hospital (99)</c:v>
                </c:pt>
                <c:pt idx="3">
                  <c:v>Royal Cornwall Hospital (Treliske) (139)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West Cornwall Hospital (Penzance) (-)</c:v>
                </c:pt>
                <c:pt idx="2">
                  <c:v>St Michael's Hospital (99)</c:v>
                </c:pt>
                <c:pt idx="3">
                  <c:v>Royal Cornwall Hospital (Treliske) (139)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West Cornwall Hospital (Penzance) (-)</c:v>
                </c:pt>
                <c:pt idx="2">
                  <c:v>St Michael's Hospital (99)</c:v>
                </c:pt>
                <c:pt idx="3">
                  <c:v>Royal Cornwall Hospital (Treliske) (139)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West Cornwall Hospital (Penzance) (-)</c:v>
                </c:pt>
                <c:pt idx="2">
                  <c:v>St Michael's Hospital (99)</c:v>
                </c:pt>
                <c:pt idx="3">
                  <c:v>Royal Cornwall Hospital (Treliske) (139)</c:v>
                </c:pt>
              </c:strCache>
            </c:strRef>
          </c:cat>
          <c:val>
            <c:numRef>
              <c:f>Sheet1!$G$2:$G$5</c:f>
              <c:numCache>
                <c:formatCode>0.0;;</c:formatCode>
                <c:ptCount val="4"/>
                <c:pt idx="0">
                  <c:v>8.2905968659220495</c:v>
                </c:pt>
                <c:pt idx="1">
                  <c:v>0</c:v>
                </c:pt>
                <c:pt idx="2">
                  <c:v>0</c:v>
                </c:pt>
                <c:pt idx="3">
                  <c:v>7.7739518078374577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West Cornwall Hospital (Penzance) (-)</c:v>
                </c:pt>
                <c:pt idx="2">
                  <c:v>St Michael's Hospital (99)</c:v>
                </c:pt>
                <c:pt idx="3">
                  <c:v>Royal Cornwall Hospital (Treliske) (139)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West Cornwall Hospital (Penzance) (-)</c:v>
                </c:pt>
                <c:pt idx="2">
                  <c:v>St Michael's Hospital (99)</c:v>
                </c:pt>
                <c:pt idx="3">
                  <c:v>Royal Cornwall Hospital (Treliske) (139)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West Cornwall Hospital (Penzance) (-)</c:v>
                </c:pt>
                <c:pt idx="2">
                  <c:v>St Michael's Hospital (99)</c:v>
                </c:pt>
                <c:pt idx="3">
                  <c:v>Royal Cornwall Hospital (Treliske) (139)</c:v>
                </c:pt>
              </c:strCache>
            </c:strRef>
          </c:cat>
          <c:val>
            <c:numRef>
              <c:f>Sheet1!$J$2:$J$5</c:f>
              <c:numCache>
                <c:formatCode>0.0;;</c:formatCode>
                <c:ptCount val="4"/>
                <c:pt idx="0">
                  <c:v>0</c:v>
                </c:pt>
                <c:pt idx="1">
                  <c:v>0</c:v>
                </c:pt>
                <c:pt idx="2">
                  <c:v>9.753819247654592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1.7094031340779505</c:v>
                </c:pt>
                <c:pt idx="1">
                  <c:v>0</c:v>
                </c:pt>
                <c:pt idx="2">
                  <c:v>0.24618075234540804</c:v>
                </c:pt>
                <c:pt idx="3">
                  <c:v>2.2260481921625423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(587)</c:v>
                </c:pt>
                <c:pt idx="1">
                  <c:v>West Cornwall Hospital (Penzance) (-)</c:v>
                </c:pt>
                <c:pt idx="2">
                  <c:v>St Michael's Hospital (127)</c:v>
                </c:pt>
                <c:pt idx="3">
                  <c:v>Royal Cornwall Hospital (Treliske) (439)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(587)</c:v>
                </c:pt>
                <c:pt idx="1">
                  <c:v>West Cornwall Hospital (Penzance) (-)</c:v>
                </c:pt>
                <c:pt idx="2">
                  <c:v>St Michael's Hospital (127)</c:v>
                </c:pt>
                <c:pt idx="3">
                  <c:v>Royal Cornwall Hospital (Treliske) (439)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(587)</c:v>
                </c:pt>
                <c:pt idx="1">
                  <c:v>West Cornwall Hospital (Penzance) (-)</c:v>
                </c:pt>
                <c:pt idx="2">
                  <c:v>St Michael's Hospital (127)</c:v>
                </c:pt>
                <c:pt idx="3">
                  <c:v>Royal Cornwall Hospital (Treliske) (439)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(587)</c:v>
                </c:pt>
                <c:pt idx="1">
                  <c:v>West Cornwall Hospital (Penzance) (-)</c:v>
                </c:pt>
                <c:pt idx="2">
                  <c:v>St Michael's Hospital (127)</c:v>
                </c:pt>
                <c:pt idx="3">
                  <c:v>Royal Cornwall Hospital (Treliske) (439)</c:v>
                </c:pt>
              </c:strCache>
            </c:strRef>
          </c:cat>
          <c:val>
            <c:numRef>
              <c:f>Sheet1!$G$2:$G$5</c:f>
              <c:numCache>
                <c:formatCode>0.0;;</c:formatCode>
                <c:ptCount val="4"/>
                <c:pt idx="0">
                  <c:v>6.9372360697793436</c:v>
                </c:pt>
                <c:pt idx="1">
                  <c:v>0</c:v>
                </c:pt>
                <c:pt idx="2">
                  <c:v>0</c:v>
                </c:pt>
                <c:pt idx="3">
                  <c:v>6.73802510235239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(587)</c:v>
                </c:pt>
                <c:pt idx="1">
                  <c:v>West Cornwall Hospital (Penzance) (-)</c:v>
                </c:pt>
                <c:pt idx="2">
                  <c:v>St Michael's Hospital (127)</c:v>
                </c:pt>
                <c:pt idx="3">
                  <c:v>Royal Cornwall Hospital (Treliske) (439)</c:v>
                </c:pt>
              </c:strCache>
            </c:strRef>
          </c:cat>
          <c:val>
            <c:numRef>
              <c:f>Sheet1!$H$2:$H$5</c:f>
              <c:numCache>
                <c:formatCode>0.0;;</c:formatCode>
                <c:ptCount val="4"/>
                <c:pt idx="0">
                  <c:v>0</c:v>
                </c:pt>
                <c:pt idx="1">
                  <c:v>0</c:v>
                </c:pt>
                <c:pt idx="2">
                  <c:v>7.9060655493593526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(587)</c:v>
                </c:pt>
                <c:pt idx="1">
                  <c:v>West Cornwall Hospital (Penzance) (-)</c:v>
                </c:pt>
                <c:pt idx="2">
                  <c:v>St Michael's Hospital (127)</c:v>
                </c:pt>
                <c:pt idx="3">
                  <c:v>Royal Cornwall Hospital (Treliske) (439)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(587)</c:v>
                </c:pt>
                <c:pt idx="1">
                  <c:v>West Cornwall Hospital (Penzance) (-)</c:v>
                </c:pt>
                <c:pt idx="2">
                  <c:v>St Michael's Hospital (127)</c:v>
                </c:pt>
                <c:pt idx="3">
                  <c:v>Royal Cornwall Hospital (Treliske) (439)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3.0627639302206564</c:v>
                </c:pt>
                <c:pt idx="1">
                  <c:v>0</c:v>
                </c:pt>
                <c:pt idx="2">
                  <c:v>2.0939344506406474</c:v>
                </c:pt>
                <c:pt idx="3">
                  <c:v>3.26197489764761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(124)</c:v>
                </c:pt>
                <c:pt idx="3">
                  <c:v>Royal Cornwall Hospital (Treliske) (416)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(124)</c:v>
                </c:pt>
                <c:pt idx="3">
                  <c:v>Royal Cornwall Hospital (Treliske) (416)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(124)</c:v>
                </c:pt>
                <c:pt idx="3">
                  <c:v>Royal Cornwall Hospital (Treliske) (416)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(124)</c:v>
                </c:pt>
                <c:pt idx="3">
                  <c:v>Royal Cornwall Hospital (Treliske) (416)</c:v>
                </c:pt>
              </c:strCache>
            </c:strRef>
          </c:cat>
          <c:val>
            <c:numRef>
              <c:f>Sheet1!$G$2:$G$5</c:f>
              <c:numCache>
                <c:formatCode>0.0;;</c:formatCode>
                <c:ptCount val="4"/>
                <c:pt idx="0">
                  <c:v>8.0762406172173105</c:v>
                </c:pt>
                <c:pt idx="1">
                  <c:v>0</c:v>
                </c:pt>
                <c:pt idx="2">
                  <c:v>8.8898598933003701</c:v>
                </c:pt>
                <c:pt idx="3">
                  <c:v>7.9348786200855148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(124)</c:v>
                </c:pt>
                <c:pt idx="3">
                  <c:v>Royal Cornwall Hospital (Treliske) (416)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(124)</c:v>
                </c:pt>
                <c:pt idx="3">
                  <c:v>Royal Cornwall Hospital (Treliske) (416)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(558)</c:v>
                </c:pt>
                <c:pt idx="1">
                  <c:v>West Cornwall Hospital (Penzance) (-)</c:v>
                </c:pt>
                <c:pt idx="2">
                  <c:v>St Michael's Hospital (124)</c:v>
                </c:pt>
                <c:pt idx="3">
                  <c:v>Royal Cornwall Hospital (Treliske) (416)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1.9237593827826895</c:v>
                </c:pt>
                <c:pt idx="1">
                  <c:v>0</c:v>
                </c:pt>
                <c:pt idx="2">
                  <c:v>1.1101401066996299</c:v>
                </c:pt>
                <c:pt idx="3">
                  <c:v>2.0651213799144852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West Cornwall Hospital (Penzance) (-)</c:v>
                </c:pt>
                <c:pt idx="2">
                  <c:v>St Michael's Hospital (118)</c:v>
                </c:pt>
                <c:pt idx="3">
                  <c:v>Royal Cornwall Hospital (Treliske) (330)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West Cornwall Hospital (Penzance) (-)</c:v>
                </c:pt>
                <c:pt idx="2">
                  <c:v>St Michael's Hospital (118)</c:v>
                </c:pt>
                <c:pt idx="3">
                  <c:v>Royal Cornwall Hospital (Treliske) (330)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West Cornwall Hospital (Penzance) (-)</c:v>
                </c:pt>
                <c:pt idx="2">
                  <c:v>St Michael's Hospital (118)</c:v>
                </c:pt>
                <c:pt idx="3">
                  <c:v>Royal Cornwall Hospital (Treliske) (330)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West Cornwall Hospital (Penzance) (-)</c:v>
                </c:pt>
                <c:pt idx="2">
                  <c:v>St Michael's Hospital (118)</c:v>
                </c:pt>
                <c:pt idx="3">
                  <c:v>Royal Cornwall Hospital (Treliske) (330)</c:v>
                </c:pt>
              </c:strCache>
            </c:strRef>
          </c:cat>
          <c:val>
            <c:numRef>
              <c:f>Sheet1!$G$2:$G$5</c:f>
              <c:numCache>
                <c:formatCode>0.0;;</c:formatCode>
                <c:ptCount val="4"/>
                <c:pt idx="0">
                  <c:v>8.9619532060513745</c:v>
                </c:pt>
                <c:pt idx="1">
                  <c:v>0</c:v>
                </c:pt>
                <c:pt idx="2">
                  <c:v>9.328637978111038</c:v>
                </c:pt>
                <c:pt idx="3">
                  <c:v>8.8820502229041161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West Cornwall Hospital (Penzance) (-)</c:v>
                </c:pt>
                <c:pt idx="2">
                  <c:v>St Michael's Hospital (118)</c:v>
                </c:pt>
                <c:pt idx="3">
                  <c:v>Royal Cornwall Hospital (Treliske) (330)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West Cornwall Hospital (Penzance) (-)</c:v>
                </c:pt>
                <c:pt idx="2">
                  <c:v>St Michael's Hospital (118)</c:v>
                </c:pt>
                <c:pt idx="3">
                  <c:v>Royal Cornwall Hospital (Treliske) (330)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West Cornwall Hospital (Penzance) (-)</c:v>
                </c:pt>
                <c:pt idx="2">
                  <c:v>St Michael's Hospital (118)</c:v>
                </c:pt>
                <c:pt idx="3">
                  <c:v>Royal Cornwall Hospital (Treliske) (330)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1.0380467939486255</c:v>
                </c:pt>
                <c:pt idx="1">
                  <c:v>0</c:v>
                </c:pt>
                <c:pt idx="2">
                  <c:v>0.67136202188896199</c:v>
                </c:pt>
                <c:pt idx="3">
                  <c:v>1.1179497770958839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West Cornwall Hospital (Penzance) (-)</c:v>
                </c:pt>
                <c:pt idx="2">
                  <c:v>St Michael's Hospital (111)</c:v>
                </c:pt>
                <c:pt idx="3">
                  <c:v>Royal Cornwall Hospital (Treliske) (325)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West Cornwall Hospital (Penzance) (-)</c:v>
                </c:pt>
                <c:pt idx="2">
                  <c:v>St Michael's Hospital (111)</c:v>
                </c:pt>
                <c:pt idx="3">
                  <c:v>Royal Cornwall Hospital (Treliske) (325)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West Cornwall Hospital (Penzance) (-)</c:v>
                </c:pt>
                <c:pt idx="2">
                  <c:v>St Michael's Hospital (111)</c:v>
                </c:pt>
                <c:pt idx="3">
                  <c:v>Royal Cornwall Hospital (Treliske) (325)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West Cornwall Hospital (Penzance) (-)</c:v>
                </c:pt>
                <c:pt idx="2">
                  <c:v>St Michael's Hospital (111)</c:v>
                </c:pt>
                <c:pt idx="3">
                  <c:v>Royal Cornwall Hospital (Treliske) (325)</c:v>
                </c:pt>
              </c:strCache>
            </c:strRef>
          </c:cat>
          <c:val>
            <c:numRef>
              <c:f>Sheet1!$G$2:$G$5</c:f>
              <c:numCache>
                <c:formatCode>0.0;;</c:formatCode>
                <c:ptCount val="4"/>
                <c:pt idx="0">
                  <c:v>4.8092214993205884</c:v>
                </c:pt>
                <c:pt idx="1">
                  <c:v>0</c:v>
                </c:pt>
                <c:pt idx="2">
                  <c:v>0</c:v>
                </c:pt>
                <c:pt idx="3">
                  <c:v>4.4672030618144998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West Cornwall Hospital (Penzance) (-)</c:v>
                </c:pt>
                <c:pt idx="2">
                  <c:v>St Michael's Hospital (111)</c:v>
                </c:pt>
                <c:pt idx="3">
                  <c:v>Royal Cornwall Hospital (Treliske) (325)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West Cornwall Hospital (Penzance) (-)</c:v>
                </c:pt>
                <c:pt idx="2">
                  <c:v>St Michael's Hospital (111)</c:v>
                </c:pt>
                <c:pt idx="3">
                  <c:v>Royal Cornwall Hospital (Treliske) (325)</c:v>
                </c:pt>
              </c:strCache>
            </c:strRef>
          </c:cat>
          <c:val>
            <c:numRef>
              <c:f>Sheet1!$I$2:$I$5</c:f>
              <c:numCache>
                <c:formatCode>0.0;;</c:formatCode>
                <c:ptCount val="4"/>
                <c:pt idx="0">
                  <c:v>0</c:v>
                </c:pt>
                <c:pt idx="1">
                  <c:v>0</c:v>
                </c:pt>
                <c:pt idx="2">
                  <c:v>6.6574958206677213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West Cornwall Hospital (Penzance) (-)</c:v>
                </c:pt>
                <c:pt idx="2">
                  <c:v>St Michael's Hospital (111)</c:v>
                </c:pt>
                <c:pt idx="3">
                  <c:v>Royal Cornwall Hospital (Treliske) (325)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5.1907785006794116</c:v>
                </c:pt>
                <c:pt idx="1">
                  <c:v>0</c:v>
                </c:pt>
                <c:pt idx="2">
                  <c:v>3.3425041793322787</c:v>
                </c:pt>
                <c:pt idx="3">
                  <c:v>5.5327969381855002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West Cornwall Hospital (Penzance) (-)</c:v>
                </c:pt>
                <c:pt idx="2">
                  <c:v>St Michael's Hospital (123)</c:v>
                </c:pt>
                <c:pt idx="3">
                  <c:v>Royal Cornwall Hospital (Treliske) (385)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West Cornwall Hospital (Penzance) (-)</c:v>
                </c:pt>
                <c:pt idx="2">
                  <c:v>St Michael's Hospital (123)</c:v>
                </c:pt>
                <c:pt idx="3">
                  <c:v>Royal Cornwall Hospital (Treliske) (385)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West Cornwall Hospital (Penzance) (-)</c:v>
                </c:pt>
                <c:pt idx="2">
                  <c:v>St Michael's Hospital (123)</c:v>
                </c:pt>
                <c:pt idx="3">
                  <c:v>Royal Cornwall Hospital (Treliske) (385)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West Cornwall Hospital (Penzance) (-)</c:v>
                </c:pt>
                <c:pt idx="2">
                  <c:v>St Michael's Hospital (123)</c:v>
                </c:pt>
                <c:pt idx="3">
                  <c:v>Royal Cornwall Hospital (Treliske) (385)</c:v>
                </c:pt>
              </c:strCache>
            </c:strRef>
          </c:cat>
          <c:val>
            <c:numRef>
              <c:f>Sheet1!$G$2:$G$5</c:f>
              <c:numCache>
                <c:formatCode>0.0;;</c:formatCode>
                <c:ptCount val="4"/>
                <c:pt idx="0">
                  <c:v>6.7234410292078266</c:v>
                </c:pt>
                <c:pt idx="1">
                  <c:v>0</c:v>
                </c:pt>
                <c:pt idx="2">
                  <c:v>0</c:v>
                </c:pt>
                <c:pt idx="3">
                  <c:v>6.4620063697411041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West Cornwall Hospital (Penzance) (-)</c:v>
                </c:pt>
                <c:pt idx="2">
                  <c:v>St Michael's Hospital (123)</c:v>
                </c:pt>
                <c:pt idx="3">
                  <c:v>Royal Cornwall Hospital (Treliske) (385)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West Cornwall Hospital (Penzance) (-)</c:v>
                </c:pt>
                <c:pt idx="2">
                  <c:v>St Michael's Hospital (123)</c:v>
                </c:pt>
                <c:pt idx="3">
                  <c:v>Royal Cornwall Hospital (Treliske) (385)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West Cornwall Hospital (Penzance) (-)</c:v>
                </c:pt>
                <c:pt idx="2">
                  <c:v>St Michael's Hospital (123)</c:v>
                </c:pt>
                <c:pt idx="3">
                  <c:v>Royal Cornwall Hospital (Treliske) (385)</c:v>
                </c:pt>
              </c:strCache>
            </c:strRef>
          </c:cat>
          <c:val>
            <c:numRef>
              <c:f>Sheet1!$J$2:$J$5</c:f>
              <c:numCache>
                <c:formatCode>0.0;;</c:formatCode>
                <c:ptCount val="4"/>
                <c:pt idx="0">
                  <c:v>0</c:v>
                </c:pt>
                <c:pt idx="1">
                  <c:v>0</c:v>
                </c:pt>
                <c:pt idx="2">
                  <c:v>8.4635406159679683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3.2765589707921734</c:v>
                </c:pt>
                <c:pt idx="1">
                  <c:v>0</c:v>
                </c:pt>
                <c:pt idx="2">
                  <c:v>1.5364593840320317</c:v>
                </c:pt>
                <c:pt idx="3">
                  <c:v>3.5379936302588959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(551)</c:v>
                </c:pt>
                <c:pt idx="1">
                  <c:v>West Cornwall Hospital (Penzance) (-)</c:v>
                </c:pt>
                <c:pt idx="2">
                  <c:v>St Michael's Hospital (124)</c:v>
                </c:pt>
                <c:pt idx="3">
                  <c:v>Royal Cornwall Hospital (Treliske) (408)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(551)</c:v>
                </c:pt>
                <c:pt idx="1">
                  <c:v>West Cornwall Hospital (Penzance) (-)</c:v>
                </c:pt>
                <c:pt idx="2">
                  <c:v>St Michael's Hospital (124)</c:v>
                </c:pt>
                <c:pt idx="3">
                  <c:v>Royal Cornwall Hospital (Treliske) (408)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(551)</c:v>
                </c:pt>
                <c:pt idx="1">
                  <c:v>West Cornwall Hospital (Penzance) (-)</c:v>
                </c:pt>
                <c:pt idx="2">
                  <c:v>St Michael's Hospital (124)</c:v>
                </c:pt>
                <c:pt idx="3">
                  <c:v>Royal Cornwall Hospital (Treliske) (408)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(551)</c:v>
                </c:pt>
                <c:pt idx="1">
                  <c:v>West Cornwall Hospital (Penzance) (-)</c:v>
                </c:pt>
                <c:pt idx="2">
                  <c:v>St Michael's Hospital (124)</c:v>
                </c:pt>
                <c:pt idx="3">
                  <c:v>Royal Cornwall Hospital (Treliske) (408)</c:v>
                </c:pt>
              </c:strCache>
            </c:strRef>
          </c:cat>
          <c:val>
            <c:numRef>
              <c:f>Sheet1!$G$2:$G$5</c:f>
              <c:numCache>
                <c:formatCode>0.0;;</c:formatCode>
                <c:ptCount val="4"/>
                <c:pt idx="0">
                  <c:v>7.5242743269350782</c:v>
                </c:pt>
                <c:pt idx="1">
                  <c:v>0</c:v>
                </c:pt>
                <c:pt idx="2">
                  <c:v>8.1647445587284935</c:v>
                </c:pt>
                <c:pt idx="3">
                  <c:v>7.5358519598015601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(551)</c:v>
                </c:pt>
                <c:pt idx="1">
                  <c:v>West Cornwall Hospital (Penzance) (-)</c:v>
                </c:pt>
                <c:pt idx="2">
                  <c:v>St Michael's Hospital (124)</c:v>
                </c:pt>
                <c:pt idx="3">
                  <c:v>Royal Cornwall Hospital (Treliske) (408)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(551)</c:v>
                </c:pt>
                <c:pt idx="1">
                  <c:v>West Cornwall Hospital (Penzance) (-)</c:v>
                </c:pt>
                <c:pt idx="2">
                  <c:v>St Michael's Hospital (124)</c:v>
                </c:pt>
                <c:pt idx="3">
                  <c:v>Royal Cornwall Hospital (Treliske) (408)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(551)</c:v>
                </c:pt>
                <c:pt idx="1">
                  <c:v>West Cornwall Hospital (Penzance) (-)</c:v>
                </c:pt>
                <c:pt idx="2">
                  <c:v>St Michael's Hospital (124)</c:v>
                </c:pt>
                <c:pt idx="3">
                  <c:v>Royal Cornwall Hospital (Treliske) (408)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2.4757256730649218</c:v>
                </c:pt>
                <c:pt idx="1">
                  <c:v>0</c:v>
                </c:pt>
                <c:pt idx="2">
                  <c:v>1.8352554412715065</c:v>
                </c:pt>
                <c:pt idx="3">
                  <c:v>2.4641480401984399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0.16304264913122068</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0.58856265947867303</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0.16408686905865366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1.7130435430318034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0.16408686905865366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0.58856265947867303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1.142655852956457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6.7371433649200254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(293)</c:v>
                </c:pt>
                <c:pt idx="1">
                  <c:v>West Cornwall Hospital (Penzance) (-)</c:v>
                </c:pt>
                <c:pt idx="2">
                  <c:v>St Michael's Hospital (71)</c:v>
                </c:pt>
                <c:pt idx="3">
                  <c:v>Royal Cornwall Hospital (Treliske) (212)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(293)</c:v>
                </c:pt>
                <c:pt idx="1">
                  <c:v>West Cornwall Hospital (Penzance) (-)</c:v>
                </c:pt>
                <c:pt idx="2">
                  <c:v>St Michael's Hospital (71)</c:v>
                </c:pt>
                <c:pt idx="3">
                  <c:v>Royal Cornwall Hospital (Treliske) (212)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(293)</c:v>
                </c:pt>
                <c:pt idx="1">
                  <c:v>West Cornwall Hospital (Penzance) (-)</c:v>
                </c:pt>
                <c:pt idx="2">
                  <c:v>St Michael's Hospital (71)</c:v>
                </c:pt>
                <c:pt idx="3">
                  <c:v>Royal Cornwall Hospital (Treliske) (212)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(293)</c:v>
                </c:pt>
                <c:pt idx="1">
                  <c:v>West Cornwall Hospital (Penzance) (-)</c:v>
                </c:pt>
                <c:pt idx="2">
                  <c:v>St Michael's Hospital (71)</c:v>
                </c:pt>
                <c:pt idx="3">
                  <c:v>Royal Cornwall Hospital (Treliske) (212)</c:v>
                </c:pt>
              </c:strCache>
            </c:strRef>
          </c:cat>
          <c:val>
            <c:numRef>
              <c:f>Sheet1!$G$2:$G$5</c:f>
              <c:numCache>
                <c:formatCode>0.0;;</c:formatCode>
                <c:ptCount val="4"/>
                <c:pt idx="0">
                  <c:v>7.9947308876282639</c:v>
                </c:pt>
                <c:pt idx="1">
                  <c:v>0</c:v>
                </c:pt>
                <c:pt idx="2">
                  <c:v>8.8320006765892973</c:v>
                </c:pt>
                <c:pt idx="3">
                  <c:v>8.0747188229865117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(293)</c:v>
                </c:pt>
                <c:pt idx="1">
                  <c:v>West Cornwall Hospital (Penzance) (-)</c:v>
                </c:pt>
                <c:pt idx="2">
                  <c:v>St Michael's Hospital (71)</c:v>
                </c:pt>
                <c:pt idx="3">
                  <c:v>Royal Cornwall Hospital (Treliske) (212)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(293)</c:v>
                </c:pt>
                <c:pt idx="1">
                  <c:v>West Cornwall Hospital (Penzance) (-)</c:v>
                </c:pt>
                <c:pt idx="2">
                  <c:v>St Michael's Hospital (71)</c:v>
                </c:pt>
                <c:pt idx="3">
                  <c:v>Royal Cornwall Hospital (Treliske) (212)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(293)</c:v>
                </c:pt>
                <c:pt idx="1">
                  <c:v>West Cornwall Hospital (Penzance) (-)</c:v>
                </c:pt>
                <c:pt idx="2">
                  <c:v>St Michael's Hospital (71)</c:v>
                </c:pt>
                <c:pt idx="3">
                  <c:v>Royal Cornwall Hospital (Treliske) (212)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2.0052691123717361</c:v>
                </c:pt>
                <c:pt idx="1">
                  <c:v>0</c:v>
                </c:pt>
                <c:pt idx="2">
                  <c:v>1.1679993234107027</c:v>
                </c:pt>
                <c:pt idx="3">
                  <c:v>1.9252811770134883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(336)</c:v>
                </c:pt>
                <c:pt idx="1">
                  <c:v>West Cornwall Hospital (Penzance) (-)</c:v>
                </c:pt>
                <c:pt idx="2">
                  <c:v>St Michael's Hospital (83)</c:v>
                </c:pt>
                <c:pt idx="3">
                  <c:v>Royal Cornwall Hospital (Treliske) (241)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(336)</c:v>
                </c:pt>
                <c:pt idx="1">
                  <c:v>West Cornwall Hospital (Penzance) (-)</c:v>
                </c:pt>
                <c:pt idx="2">
                  <c:v>St Michael's Hospital (83)</c:v>
                </c:pt>
                <c:pt idx="3">
                  <c:v>Royal Cornwall Hospital (Treliske) (241)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(336)</c:v>
                </c:pt>
                <c:pt idx="1">
                  <c:v>West Cornwall Hospital (Penzance) (-)</c:v>
                </c:pt>
                <c:pt idx="2">
                  <c:v>St Michael's Hospital (83)</c:v>
                </c:pt>
                <c:pt idx="3">
                  <c:v>Royal Cornwall Hospital (Treliske) (241)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(336)</c:v>
                </c:pt>
                <c:pt idx="1">
                  <c:v>West Cornwall Hospital (Penzance) (-)</c:v>
                </c:pt>
                <c:pt idx="2">
                  <c:v>St Michael's Hospital (83)</c:v>
                </c:pt>
                <c:pt idx="3">
                  <c:v>Royal Cornwall Hospital (Treliske) (241)</c:v>
                </c:pt>
              </c:strCache>
            </c:strRef>
          </c:cat>
          <c:val>
            <c:numRef>
              <c:f>Sheet1!$G$2:$G$5</c:f>
              <c:numCache>
                <c:formatCode>0.0;;</c:formatCode>
                <c:ptCount val="4"/>
                <c:pt idx="0">
                  <c:v>6.3154607285548288</c:v>
                </c:pt>
                <c:pt idx="1">
                  <c:v>0</c:v>
                </c:pt>
                <c:pt idx="2">
                  <c:v>7.1941648981231987</c:v>
                </c:pt>
                <c:pt idx="3">
                  <c:v>6.306115681147098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(336)</c:v>
                </c:pt>
                <c:pt idx="1">
                  <c:v>West Cornwall Hospital (Penzance) (-)</c:v>
                </c:pt>
                <c:pt idx="2">
                  <c:v>St Michael's Hospital (83)</c:v>
                </c:pt>
                <c:pt idx="3">
                  <c:v>Royal Cornwall Hospital (Treliske) (241)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(336)</c:v>
                </c:pt>
                <c:pt idx="1">
                  <c:v>West Cornwall Hospital (Penzance) (-)</c:v>
                </c:pt>
                <c:pt idx="2">
                  <c:v>St Michael's Hospital (83)</c:v>
                </c:pt>
                <c:pt idx="3">
                  <c:v>Royal Cornwall Hospital (Treliske) (241)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(336)</c:v>
                </c:pt>
                <c:pt idx="1">
                  <c:v>West Cornwall Hospital (Penzance) (-)</c:v>
                </c:pt>
                <c:pt idx="2">
                  <c:v>St Michael's Hospital (83)</c:v>
                </c:pt>
                <c:pt idx="3">
                  <c:v>Royal Cornwall Hospital (Treliske) (241)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3.6845392714451712</c:v>
                </c:pt>
                <c:pt idx="1">
                  <c:v>0</c:v>
                </c:pt>
                <c:pt idx="2">
                  <c:v>2.8058351018768013</c:v>
                </c:pt>
                <c:pt idx="3">
                  <c:v>3.693884318852902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(124)</c:v>
                </c:pt>
                <c:pt idx="3">
                  <c:v>Royal Cornwall Hospital (Treliske) (438)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(124)</c:v>
                </c:pt>
                <c:pt idx="3">
                  <c:v>Royal Cornwall Hospital (Treliske) (438)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(124)</c:v>
                </c:pt>
                <c:pt idx="3">
                  <c:v>Royal Cornwall Hospital (Treliske) (438)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(124)</c:v>
                </c:pt>
                <c:pt idx="3">
                  <c:v>Royal Cornwall Hospital (Treliske) (438)</c:v>
                </c:pt>
              </c:strCache>
            </c:strRef>
          </c:cat>
          <c:val>
            <c:numRef>
              <c:f>Sheet1!$G$2:$G$5</c:f>
              <c:numCache>
                <c:formatCode>0.0;;</c:formatCode>
                <c:ptCount val="4"/>
                <c:pt idx="0">
                  <c:v>9.164895718919766</c:v>
                </c:pt>
                <c:pt idx="1">
                  <c:v>0</c:v>
                </c:pt>
                <c:pt idx="2">
                  <c:v>9.389353156275936</c:v>
                </c:pt>
                <c:pt idx="3">
                  <c:v>9.1093148303393434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(124)</c:v>
                </c:pt>
                <c:pt idx="3">
                  <c:v>Royal Cornwall Hospital (Treliske) (438)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(124)</c:v>
                </c:pt>
                <c:pt idx="3">
                  <c:v>Royal Cornwall Hospital (Treliske) (438)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(582)</c:v>
                </c:pt>
                <c:pt idx="1">
                  <c:v>West Cornwall Hospital (Penzance) (-)</c:v>
                </c:pt>
                <c:pt idx="2">
                  <c:v>St Michael's Hospital (124)</c:v>
                </c:pt>
                <c:pt idx="3">
                  <c:v>Royal Cornwall Hospital (Treliske) (438)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0.83510428108023405</c:v>
                </c:pt>
                <c:pt idx="1">
                  <c:v>0</c:v>
                </c:pt>
                <c:pt idx="2">
                  <c:v>0.61064684372406397</c:v>
                </c:pt>
                <c:pt idx="3">
                  <c:v>0.89068516966065658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(126)</c:v>
                </c:pt>
                <c:pt idx="3">
                  <c:v>Royal Cornwall Hospital (Treliske) (435)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(126)</c:v>
                </c:pt>
                <c:pt idx="3">
                  <c:v>Royal Cornwall Hospital (Treliske) (435)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(126)</c:v>
                </c:pt>
                <c:pt idx="3">
                  <c:v>Royal Cornwall Hospital (Treliske) (435)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(126)</c:v>
                </c:pt>
                <c:pt idx="3">
                  <c:v>Royal Cornwall Hospital (Treliske) (435)</c:v>
                </c:pt>
              </c:strCache>
            </c:strRef>
          </c:cat>
          <c:val>
            <c:numRef>
              <c:f>Sheet1!$G$2:$G$5</c:f>
              <c:numCache>
                <c:formatCode>0.0;;</c:formatCode>
                <c:ptCount val="4"/>
                <c:pt idx="0">
                  <c:v>9.2237409574486122</c:v>
                </c:pt>
                <c:pt idx="1">
                  <c:v>0</c:v>
                </c:pt>
                <c:pt idx="2">
                  <c:v>9.4202675621239429</c:v>
                </c:pt>
                <c:pt idx="3">
                  <c:v>9.1615079535233157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(126)</c:v>
                </c:pt>
                <c:pt idx="3">
                  <c:v>Royal Cornwall Hospital (Treliske) (435)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(126)</c:v>
                </c:pt>
                <c:pt idx="3">
                  <c:v>Royal Cornwall Hospital (Treliske) (435)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(581)</c:v>
                </c:pt>
                <c:pt idx="1">
                  <c:v>West Cornwall Hospital (Penzance) (-)</c:v>
                </c:pt>
                <c:pt idx="2">
                  <c:v>St Michael's Hospital (126)</c:v>
                </c:pt>
                <c:pt idx="3">
                  <c:v>Royal Cornwall Hospital (Treliske) (435)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0.77625904255138778</c:v>
                </c:pt>
                <c:pt idx="1">
                  <c:v>0</c:v>
                </c:pt>
                <c:pt idx="2">
                  <c:v>0.57973243787605711</c:v>
                </c:pt>
                <c:pt idx="3">
                  <c:v>0.83849204647668429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Sheet1!$G$2:$G$5</c:f>
              <c:numCache>
                <c:formatCode>0.0;;</c:formatCode>
                <c:ptCount val="4"/>
                <c:pt idx="0">
                  <c:v>8.2829256850422937</c:v>
                </c:pt>
                <c:pt idx="1">
                  <c:v>0</c:v>
                </c:pt>
                <c:pt idx="2">
                  <c:v>0</c:v>
                </c:pt>
                <c:pt idx="3">
                  <c:v>8.1218578872384377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Sheet1!$H$2:$H$5</c:f>
              <c:numCache>
                <c:formatCode>0.0;;</c:formatCode>
                <c:ptCount val="4"/>
                <c:pt idx="0">
                  <c:v>0</c:v>
                </c:pt>
                <c:pt idx="1">
                  <c:v>0</c:v>
                </c:pt>
                <c:pt idx="2">
                  <c:v>9.2095481679070996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(583)</c:v>
                </c:pt>
                <c:pt idx="1">
                  <c:v>West Cornwall Hospital (Penzance) (-)</c:v>
                </c:pt>
                <c:pt idx="2">
                  <c:v>St Michael's Hospital (125)</c:v>
                </c:pt>
                <c:pt idx="3">
                  <c:v>Royal Cornwall Hospital (Treliske) (438)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1.7170743149577063</c:v>
                </c:pt>
                <c:pt idx="1">
                  <c:v>0</c:v>
                </c:pt>
                <c:pt idx="2">
                  <c:v>0.79045183209290037</c:v>
                </c:pt>
                <c:pt idx="3">
                  <c:v>1.8781421127615623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7.5328302762444714</c:v>
                </c:pt>
                <c:pt idx="1">
                  <c:v>6.4067146977120091</c:v>
                </c:pt>
                <c:pt idx="2">
                  <c:v>6.7340816954704783</c:v>
                </c:pt>
                <c:pt idx="3">
                  <c:v>6.2800710543734297</c:v>
                </c:pt>
                <c:pt idx="4">
                  <c:v>6.7371433649200254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5.9952903009091543</c:v>
                </c:pt>
                <c:pt idx="1">
                  <c:v>6.0437422346872172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8.3885390507190838</c:v>
                </c:pt>
                <c:pt idx="1">
                  <c:v>8.0904773389449893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8.3308352146179097</c:v>
                </c:pt>
                <c:pt idx="1">
                  <c:v>8.1004784379374382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8.9894420279956559</c:v>
                </c:pt>
                <c:pt idx="1">
                  <c:v>8.9948726423487599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0.32097305217809602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0.38428143605309462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0.10713479128147174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1.1184719623919639</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0.10713479128147263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0.3842814360530955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0.53442942711666142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8.006015931043887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3.6359906568264861</c:v>
                </c:pt>
                <c:pt idx="1">
                  <c:v>3.5210510772840449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6.8825739431134494</c:v>
                </c:pt>
                <c:pt idx="1">
                  <c:v>6.0002769972036409</c:v>
                </c:pt>
                <c:pt idx="2">
                  <c:v>7.0270908956738269</c:v>
                </c:pt>
                <c:pt idx="3">
                  <c:v>6.7407381737493877</c:v>
                </c:pt>
                <c:pt idx="4">
                  <c:v>7.5903157434673254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9.2551550114212535</c:v>
                </c:pt>
                <c:pt idx="1">
                  <c:v>8.9812073552725025</c:v>
                </c:pt>
                <c:pt idx="2">
                  <c:v>8.8177898346858861</c:v>
                </c:pt>
                <c:pt idx="3">
                  <c:v>8.8566837674199697</c:v>
                </c:pt>
                <c:pt idx="4">
                  <c:v>8.9174930111283501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8.6927050745704495</c:v>
                </c:pt>
                <c:pt idx="1">
                  <c:v>8.4145338382907084</c:v>
                </c:pt>
                <c:pt idx="2">
                  <c:v>8.0850378220491788</c:v>
                </c:pt>
                <c:pt idx="3">
                  <c:v>8.3208341755300665</c:v>
                </c:pt>
                <c:pt idx="4">
                  <c:v>8.6746120678070167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8.1674066290505003</c:v>
                </c:pt>
                <c:pt idx="1">
                  <c:v>8.2623366781275518</c:v>
                </c:pt>
                <c:pt idx="2">
                  <c:v>8.1948931031097736</c:v>
                </c:pt>
                <c:pt idx="3">
                  <c:v>7.5767857484423828</c:v>
                </c:pt>
                <c:pt idx="4">
                  <c:v>8.2133647283636009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9.4330009259004441</c:v>
                </c:pt>
                <c:pt idx="1">
                  <c:v>9.5258714698774174</c:v>
                </c:pt>
                <c:pt idx="2">
                  <c:v>9.3873171422843598</c:v>
                </c:pt>
                <c:pt idx="3">
                  <c:v>9.5606559555267818</c:v>
                </c:pt>
                <c:pt idx="4">
                  <c:v>9.665152483112843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8.8141625387816838</c:v>
                </c:pt>
                <c:pt idx="1">
                  <c:v>8.4595524828107589</c:v>
                </c:pt>
                <c:pt idx="2">
                  <c:v>8.402624270459949</c:v>
                </c:pt>
                <c:pt idx="3">
                  <c:v>8.778717360994337</c:v>
                </c:pt>
                <c:pt idx="4">
                  <c:v>8.8170183624636138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9.2333963822072072</c:v>
                </c:pt>
                <c:pt idx="1">
                  <c:v>9.0374974082404709</c:v>
                </c:pt>
                <c:pt idx="2">
                  <c:v>9.0283814629419989</c:v>
                </c:pt>
                <c:pt idx="3">
                  <c:v>9.0971038197907887</c:v>
                </c:pt>
                <c:pt idx="4">
                  <c:v>9.0822619314436217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8.9549850219227469</c:v>
                </c:pt>
                <c:pt idx="1">
                  <c:v>8.7208619106890612</c:v>
                </c:pt>
                <c:pt idx="2">
                  <c:v>8.5534283426737669</c:v>
                </c:pt>
                <c:pt idx="3">
                  <c:v>8.9182923206163647</c:v>
                </c:pt>
                <c:pt idx="4">
                  <c:v>8.9135862749163035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9.1448965758703249</c:v>
                </c:pt>
                <c:pt idx="1">
                  <c:v>8.9627418378590882</c:v>
                </c:pt>
                <c:pt idx="2">
                  <c:v>8.8673428110007109</c:v>
                </c:pt>
                <c:pt idx="3">
                  <c:v>8.8755355712167052</c:v>
                </c:pt>
                <c:pt idx="4">
                  <c:v>8.9798938798326962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0.36333501085491715</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0.561591768140838</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0.1565675862022351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1.6345433009386117</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0.1565675862022351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0.56159176814083711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0.55027167355335749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7.3370290767143631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9.2982833030809715</c:v>
                </c:pt>
                <c:pt idx="1">
                  <c:v>9.1851262814293761</c:v>
                </c:pt>
                <c:pt idx="2">
                  <c:v>9.0002476275257184</c:v>
                </c:pt>
                <c:pt idx="3">
                  <c:v>8.9744390646279832</c:v>
                </c:pt>
                <c:pt idx="4">
                  <c:v>9.1894577436068818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9.1109619514846649</c:v>
                </c:pt>
                <c:pt idx="1">
                  <c:v>8.8851141815477632</c:v>
                </c:pt>
                <c:pt idx="2">
                  <c:v>8.7890569390793463</c:v>
                </c:pt>
                <c:pt idx="3">
                  <c:v>9.0161239185810285</c:v>
                </c:pt>
                <c:pt idx="4">
                  <c:v>9.0852168280469314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7.6392591958543674</c:v>
                </c:pt>
                <c:pt idx="1">
                  <c:v>7.0961794390891786</c:v>
                </c:pt>
                <c:pt idx="2">
                  <c:v>7.082151346253867</c:v>
                </c:pt>
                <c:pt idx="3">
                  <c:v>7.2671236652362934</c:v>
                </c:pt>
                <c:pt idx="4">
                  <c:v>7.6731555214314344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8.1855809749145418</c:v>
                </c:pt>
                <c:pt idx="1">
                  <c:v>7.7696968204053363</c:v>
                </c:pt>
                <c:pt idx="2">
                  <c:v>7.7089422943729291</c:v>
                </c:pt>
                <c:pt idx="3">
                  <c:v>7.6547968036157679</c:v>
                </c:pt>
                <c:pt idx="4">
                  <c:v>7.9564388752391668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7.486801267051983</c:v>
                </c:pt>
                <c:pt idx="1">
                  <c:v>7.210361524670021</c:v>
                </c:pt>
                <c:pt idx="2">
                  <c:v>7.0704614345424206</c:v>
                </c:pt>
                <c:pt idx="3">
                  <c:v>7.4034273283622349</c:v>
                </c:pt>
                <c:pt idx="4">
                  <c:v>7.2918982238854619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8.9094774967803527</c:v>
                </c:pt>
                <c:pt idx="1">
                  <c:v>8.6126976085826588</c:v>
                </c:pt>
                <c:pt idx="2">
                  <c:v>8.7156471845853716</c:v>
                </c:pt>
                <c:pt idx="3">
                  <c:v>8.8890718708270562</c:v>
                </c:pt>
                <c:pt idx="4">
                  <c:v>8.9528362886238622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7.796204858750496</c:v>
                </c:pt>
                <c:pt idx="1">
                  <c:v>7.8614096594488796</c:v>
                </c:pt>
                <c:pt idx="2">
                  <c:v>7.6008618385177256</c:v>
                </c:pt>
                <c:pt idx="3">
                  <c:v>7.9653706302504181</c:v>
                </c:pt>
                <c:pt idx="4">
                  <c:v>8.048232547744897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9.451039577669567</c:v>
                </c:pt>
                <c:pt idx="1">
                  <c:v>9.3460303788166534</c:v>
                </c:pt>
                <c:pt idx="2">
                  <c:v>9.323919545326925</c:v>
                </c:pt>
                <c:pt idx="3">
                  <c:v>9.3608873089302644</c:v>
                </c:pt>
                <c:pt idx="4">
                  <c:v>9.2987668747237695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8.7931317677864573</c:v>
                </c:pt>
                <c:pt idx="1">
                  <c:v>8.9398500552399565</c:v>
                </c:pt>
                <c:pt idx="2">
                  <c:v>8.7202554595183379</c:v>
                </c:pt>
                <c:pt idx="3">
                  <c:v>9.0385862701209039</c:v>
                </c:pt>
                <c:pt idx="4">
                  <c:v>8.9526627601551727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8.2728484553941328</c:v>
                </c:pt>
                <c:pt idx="1">
                  <c:v>8.1695999581340377</c:v>
                </c:pt>
                <c:pt idx="2">
                  <c:v>8.0269794011461411</c:v>
                </c:pt>
                <c:pt idx="3">
                  <c:v>8.2743603420586691</c:v>
                </c:pt>
                <c:pt idx="4">
                  <c:v>8.4392656342811367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7.3762465267540156</c:v>
                </c:pt>
                <c:pt idx="1">
                  <c:v>6.91021266256688</c:v>
                </c:pt>
                <c:pt idx="2">
                  <c:v>6.8023235122908732</c:v>
                </c:pt>
                <c:pt idx="3">
                  <c:v>6.7938204116462986</c:v>
                </c:pt>
                <c:pt idx="4">
                  <c:v>6.9881515154545637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5.417557308092718</c:v>
                </c:pt>
                <c:pt idx="1">
                  <c:v>5.2160120456493777</c:v>
                </c:pt>
                <c:pt idx="2">
                  <c:v>5.8746548283432443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8.732365032810339</c:v>
                </c:pt>
                <c:pt idx="1">
                  <c:v>9.1084078215283046</c:v>
                </c:pt>
                <c:pt idx="2">
                  <c:v>8.5287837176779551</c:v>
                </c:pt>
                <c:pt idx="3">
                  <c:v>8.5645678177275109</c:v>
                </c:pt>
                <c:pt idx="4">
                  <c:v>8.2905968659220495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7.2955635254976707</c:v>
                </c:pt>
                <c:pt idx="1">
                  <c:v>6.8137058729097779</c:v>
                </c:pt>
                <c:pt idx="2">
                  <c:v>6.9518752780022099</c:v>
                </c:pt>
                <c:pt idx="3">
                  <c:v>6.8771002659918947</c:v>
                </c:pt>
                <c:pt idx="4">
                  <c:v>6.9372360697793436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7.3332842111851511</c:v>
                </c:pt>
                <c:pt idx="1">
                  <c:v>8.2080324797522959</c:v>
                </c:pt>
                <c:pt idx="2">
                  <c:v>7.8781039179132142</c:v>
                </c:pt>
                <c:pt idx="3">
                  <c:v>7.6374205815359879</c:v>
                </c:pt>
                <c:pt idx="4">
                  <c:v>8.0762406172173105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9.042952954166422</c:v>
                </c:pt>
                <c:pt idx="1">
                  <c:v>8.7112712958884995</c:v>
                </c:pt>
                <c:pt idx="2">
                  <c:v>9.0049756158497143</c:v>
                </c:pt>
                <c:pt idx="3">
                  <c:v>8.9619532060513745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5.300302763917208</c:v>
                </c:pt>
                <c:pt idx="1">
                  <c:v>5.0929848748212079</c:v>
                </c:pt>
                <c:pt idx="2">
                  <c:v>4.6181872131882464</c:v>
                </c:pt>
                <c:pt idx="3">
                  <c:v>4.7120652282485587</c:v>
                </c:pt>
                <c:pt idx="4">
                  <c:v>4.8092214993205884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6.5069302682051902</c:v>
                </c:pt>
                <c:pt idx="1">
                  <c:v>6.5664246287109611</c:v>
                </c:pt>
                <c:pt idx="2">
                  <c:v>6.5040328307941628</c:v>
                </c:pt>
                <c:pt idx="3">
                  <c:v>6.4658205952113121</c:v>
                </c:pt>
                <c:pt idx="4">
                  <c:v>6.7234410292078266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7.841388791553312</c:v>
                </c:pt>
                <c:pt idx="1">
                  <c:v>7.5521281061901666</c:v>
                </c:pt>
                <c:pt idx="2">
                  <c:v>7.4702866585154588</c:v>
                </c:pt>
                <c:pt idx="3">
                  <c:v>7.3969129989376894</c:v>
                </c:pt>
                <c:pt idx="4">
                  <c:v>7.5242743269350782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8.2762177895485394</c:v>
                </c:pt>
                <c:pt idx="1">
                  <c:v>8.0471831776693055</c:v>
                </c:pt>
                <c:pt idx="2">
                  <c:v>7.8152929644638238</c:v>
                </c:pt>
                <c:pt idx="3">
                  <c:v>7.6235937593045602</c:v>
                </c:pt>
                <c:pt idx="4">
                  <c:v>7.9947308876282639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9.0953960176654203</c:v>
                </c:pt>
                <c:pt idx="1">
                  <c:v>9.164895718919766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9.2057018215978097</c:v>
                </c:pt>
                <c:pt idx="1">
                  <c:v>9.1890560626468307</c:v>
                </c:pt>
                <c:pt idx="2">
                  <c:v>9.0764957465695932</c:v>
                </c:pt>
                <c:pt idx="3">
                  <c:v>9.1600591684018973</c:v>
                </c:pt>
                <c:pt idx="4">
                  <c:v>9.2237409574486122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8.4090606102460921</c:v>
                </c:pt>
                <c:pt idx="1">
                  <c:v>8.0917239169902473</c:v>
                </c:pt>
                <c:pt idx="2">
                  <c:v>8.0271063524823933</c:v>
                </c:pt>
                <c:pt idx="3">
                  <c:v>8.0876307181224742</c:v>
                </c:pt>
                <c:pt idx="4">
                  <c:v>8.2829256850422937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7.3226329265425889</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0.82978723404255317</c:v>
                </c:pt>
                <c:pt idx="1">
                  <c:v>0.1702127659574468</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0.35577598710530323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0.10650342051622097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1.1118805415252244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0.10650342051622186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0.38201677429896108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1.317706249892419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3.5210510772840449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0.32876958568915704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0.20519206352146213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5.7206013185995275E-2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0.5972226301412995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5.7206013185995275E-2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6.0870671215131011E-2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8.9948726423487599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0.20001653647857864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0.30719114375634682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8.5642594156708718E-2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0.8940964854183564</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8.5642594156709606E-2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0.30719114375634682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8.8138300855781893E-2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8.1004784379374382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0.10985049706670935</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0.27333216608014421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7.6202964328108358E-2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0.79554809443947239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7.6202964328109246E-2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0.2733321660801451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0.36676954634423709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8.0904773389449893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9.0321692327281156E-2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0.15400433608206932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1.6077833347529262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0.1540043360820702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0.55239765458203749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1.3664609949627931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6.0437422346872172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2.1396475220317512E-2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0.25842233514160995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7.2046214936186459E-2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0.75215222280947103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7.2046214936186459E-2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0.25842233514160995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0.25110981184294623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8.9174930111283501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0.40927081168784696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0.16450113663564192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1.7173684375338372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0.16450113663564192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0.59004859450959213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0.82703554210608488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7.5903157434673254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8.39928357378035</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2.7164685908319181E-2</c:v>
                </c:pt>
                <c:pt idx="1">
                  <c:v>8.6587436332767401E-2</c:v>
                </c:pt>
                <c:pt idx="2">
                  <c:v>0.21901528013582339</c:v>
                </c:pt>
                <c:pt idx="3">
                  <c:v>0.66723259762308995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7.3623820731789635E-2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0.16850704687828788</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4.6978504822357436E-2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0.49044889946958747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4.6978504822357436E-2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0.16850704687828788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1.0424417413208431E-2</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9.665152483112843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4.5922125920229817E-2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0.60752520657782494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0.16937348541592101</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1.7682350648595939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0.16937348541592101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0.60752520657782494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0.49410805547339898</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7.1888383017886017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0.22172626197412892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0.40401387916744902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0.11263604889163137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1.1759043083298222</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0.11263604889163048</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0.40401387916744902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0.2821793705183282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8.2544502878296893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0.50435960045980899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0.32534918837726234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9.0704921237930058E-2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0.94694645914842468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9.070492123792917E-2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0.32534918837726323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0.55937649804301337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8.2133647283636009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0.34331467552206707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0.10122624857815765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1.0567876180888129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0.10122624857815943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0.36308810335648012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0.52823092074790168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8.6746120678070167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8.9376221896078452</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0.21183696350560233</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7.2273233846816609E-2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0.7545222679034751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7.2273233846816609E-2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0.25923662853729645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0.17033357291410134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8.9135862749163035</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1.0527951988752449E-2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0.21566405970732028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6.0125527428459336E-2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0.62770194302317606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6.0125527428459336E-2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0.21566405970732028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0.16244866892599852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9.0822619314436217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0.94057724957555178</c:v>
                </c:pt>
                <c:pt idx="1">
                  <c:v>3.3955857385398981E-3</c:v>
                </c:pt>
                <c:pt idx="2">
                  <c:v>0</c:v>
                </c:pt>
                <c:pt idx="3">
                  <c:v>1.697792869269949E-3</c:v>
                </c:pt>
                <c:pt idx="4">
                  <c:v>0</c:v>
                </c:pt>
                <c:pt idx="5">
                  <c:v>5.4329371816638369E-2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1.7069371249041509E-2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0.25111647746940147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7.0009396439608906E-2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0.73088812779744217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7.0009396439608906E-2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0.25111647746940235</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0.41207360413664951</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8.8170183624636138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8.7319309932294864</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0.28909966998024306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0.35713892063989228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9.9567660915991674E-2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1.0394721991188165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9.9567660915990785E-2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0.35713892063989228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0.82062236745359129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7.6731555214314344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0.13524592172649808</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0.26842864230285191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7.4835898560323244E-2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0.78127612252703216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7.4835898560323244E-2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0.26842864230285102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0.14913203844931999</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9.0852168280469314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0.14826479482666954</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0.18479829197976372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5.1520382154732758E-2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0.53786545194634527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5.1520382154732758E-2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0.18479829197976372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0.40850215550233138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9.1894577436068818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0.10304417190983628</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0.23230272171794297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6.476426199763452E-2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0.67612967125729995</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6.476426199763452E-2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0.23230272171794297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0.44534116346892993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8.9798938798326962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0.3436426116838488</c:v>
                </c:pt>
                <c:pt idx="1">
                  <c:v>1.718213058419244E-3</c:v>
                </c:pt>
                <c:pt idx="2">
                  <c:v>0.61683848797250862</c:v>
                </c:pt>
                <c:pt idx="3">
                  <c:v>0</c:v>
                </c:pt>
                <c:pt idx="4">
                  <c:v>0</c:v>
                </c:pt>
                <c:pt idx="5">
                  <c:v>1.718213058419244E-3</c:v>
                </c:pt>
                <c:pt idx="6">
                  <c:v>0</c:v>
                </c:pt>
                <c:pt idx="7">
                  <c:v>1.7182130584192441E-2</c:v>
                </c:pt>
                <c:pt idx="8">
                  <c:v>1.8900343642611679E-2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8.4200144578076372</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0.27167159591679724</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0.30960273629389778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8.6314928125844403E-2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0.90111555629950235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8.631492812584618E-2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0.3096027362938969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0.68622410771828868</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8.048232547744897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0.20504769511342857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6.0498160712800342E-2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0.63159218143967166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6.0498160712800342E-2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0.21700065682870218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0.30731153770953412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8.9528362886238622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0.15542712836812367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0.26701443122798274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7.4441627086036632E-2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0.77715998448926449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7.4441627086035744E-2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0.26701443122798363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0.57675711666980245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7.2918982238854619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0.1938728692335383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0.2624928775319102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7.3181051721085133E-2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0.76399975721560409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7.3181051721084245E-2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0.2624928775319102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0.62753531998337309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7.9564388752391668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0.33169340553194004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0.23174346174412541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6.4608344498256365E-2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0.6745019147702136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6.4608344498255477E-2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0.23174346174412541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0.67955484397784538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8.4392656342811367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0.33845388144058397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0.17860358747281424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4.9793344853062749E-2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0.51983542848882891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4.9793344853062749E-2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0.17860358747281424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0.36888075031924927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8.9526627601551727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0.14654558092443715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4.2991296563998915E-2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0.44882301312726725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4.2991296563998915E-2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0.15420534248294437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2.0557112390672927E-2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9.2987668747237695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6</c:v>
                </c:pt>
                <c:pt idx="3" formatCode="0">
                  <c:v>40</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9.009885099692033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8.6368600840656296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7.555504756250027</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0.17277565245275373</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0.59495450261746008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0.16586886713696636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1.7316473491697408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0.16586886713696636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0.59495450261746008</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0.2714967112188944</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7.7218171423152624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0.1473415313951687</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0.63801965705909947</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0.17787511021754998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1.8569908169515141</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0.17787511021754998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0.63801965705909947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0.12761905643572469</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7.3891923701847926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34</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7.1359965067649513</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3.8889487323565675E-3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0.30862383817249039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8.6042018648353036E-2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0.89826642022340941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8.6042018648353036E-2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0.30862383817249039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0.79211317969465256</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6.9372360697793436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1.1348791536177378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0.47338210889436194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0.13197539270612424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1.3778043033626233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0.13197539270612424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0.47338210889436283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0.13667329223655678</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8.2905968659220495</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5.6849483394680433E-2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0.35266414516669098</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9.8320126969838384E-2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1.0264481223999962</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9.8320126969838384E-2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0.35266414516669098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1.0510538874466135</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5.8746548283432443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0.30047683750153631</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8.6214891758903178E-2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0.90007119087623533</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8.621489175890229E-2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0.3092439161731324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0.5436015335361235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6.9881515154545637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0.30105425604899239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0.29733516000402638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8.2894819575081158E-2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0.86541011013574476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8.2894819575081158E-2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0.29733516000402638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1.3606322248347924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6.7234410292078266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0.33642588370053206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0.10932578814184213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1.1413456575632637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0.10932578814184168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0.39214031559932039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0.44937246400154862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4.8092214993205884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9.7143071384362401E-2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0.12992428572714765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3.6221919478434117E-2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0.37815168047706393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3.6221919478434117E-2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0.12992428572714765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0.23743714826295736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8.9619532060513745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4.1329290077867675E-2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0.37133167861804139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0.10352449572777722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1.0807809910048292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0.10352449572777722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0.37133167861804139</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0.62221473370688152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8.0762406172173105</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6.0437422346872172</c:v>
                </c:pt>
                <c:pt idx="1">
                  <c:v>3.5210510772840449</c:v>
                </c:pt>
                <c:pt idx="2">
                  <c:v>8.0904773389449893</c:v>
                </c:pt>
                <c:pt idx="3" formatCode="General">
                  <c:v>8.1004784379374382</c:v>
                </c:pt>
                <c:pt idx="4">
                  <c:v>9.2987668747237695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6.5325733279171949</c:v>
                </c:pt>
                <c:pt idx="1">
                  <c:v>3.79949150847817</c:v>
                </c:pt>
                <c:pt idx="2">
                  <c:v>8.3481296111449694</c:v>
                </c:pt>
                <c:pt idx="3" formatCode="General">
                  <c:v>8.3573565174024438</c:v>
                </c:pt>
                <c:pt idx="4">
                  <c:v>9.448559337634082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0.43615554294721903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0.37331949763569572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0.10407868480791826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1.0865666460715726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0.10407868480791915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0.37331949763569483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0.4230991189985831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6.3154607285548288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0.1354402573283533</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0.3574247872358205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9.9647358385647422E-2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1.0403042293511753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9.9647358385647422E-2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0.35742478723582138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0.33256771239665106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7.9947308876282639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0.65884580520383285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0.49499723275988128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0.13800152763379714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1.4407162937400919</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0.13800152763379714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0.49499723275988217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0.67719772666121258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7.5242743269350782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9.164895718919766</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0.34067888821691916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0.20673408588681852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5.7635917492486755E-2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0.60171076987229455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5.7635917492486755E-2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0.20673408588681852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0.21450906608683873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9.164895718919766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9.2237409574486122</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7.5903157434673254</c:v>
                </c:pt>
                <c:pt idx="1">
                  <c:v>7.1888383017886017</c:v>
                </c:pt>
                <c:pt idx="2">
                  <c:v>8.6368600840656296</c:v>
                </c:pt>
                <c:pt idx="3">
                  <c:v>9.009885099692033</c:v>
                </c:pt>
                <c:pt idx="4">
                  <c:v>7.3891923701847926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6.5850200196343787</c:v>
                </c:pt>
                <c:pt idx="1">
                  <c:v>6.3030187844839478</c:v>
                </c:pt>
                <c:pt idx="2">
                  <c:v>7.8553173356277179</c:v>
                </c:pt>
                <c:pt idx="3">
                  <c:v>8.3932249382655506</c:v>
                </c:pt>
                <c:pt idx="4">
                  <c:v>6.7874547888115169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0.18974677157041953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0.17666079956085845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4.925171010851237E-2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0.51418083889762656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4.925171010851237E-2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0.17666079956085845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0.2406978042523491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9.2237409574486122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8.2829256850422937</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7.8369680971002609E-2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0.26532305985556182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7.3970085392986995E-2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0.77223715637277923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7.3970085392987883E-2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0.26532305985556093</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0.53169494167005382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8.2829256850422937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(272)</c:v>
                </c:pt>
                <c:pt idx="1">
                  <c:v>West Cornwall Hospital (Penzance) (-)</c:v>
                </c:pt>
                <c:pt idx="2">
                  <c:v>St Michael's Hospital (123)</c:v>
                </c:pt>
                <c:pt idx="3">
                  <c:v>Royal Cornwall Hospital (Treliske) (148)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(272)</c:v>
                </c:pt>
                <c:pt idx="1">
                  <c:v>West Cornwall Hospital (Penzance) (-)</c:v>
                </c:pt>
                <c:pt idx="2">
                  <c:v>St Michael's Hospital (123)</c:v>
                </c:pt>
                <c:pt idx="3">
                  <c:v>Royal Cornwall Hospital (Treliske) (148)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(272)</c:v>
                </c:pt>
                <c:pt idx="1">
                  <c:v>West Cornwall Hospital (Penzance) (-)</c:v>
                </c:pt>
                <c:pt idx="2">
                  <c:v>St Michael's Hospital (123)</c:v>
                </c:pt>
                <c:pt idx="3">
                  <c:v>Royal Cornwall Hospital (Treliske) (148)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(272)</c:v>
                </c:pt>
                <c:pt idx="1">
                  <c:v>West Cornwall Hospital (Penzance) (-)</c:v>
                </c:pt>
                <c:pt idx="2">
                  <c:v>St Michael's Hospital (123)</c:v>
                </c:pt>
                <c:pt idx="3">
                  <c:v>Royal Cornwall Hospital (Treliske) (148)</c:v>
                </c:pt>
              </c:strCache>
            </c:strRef>
          </c:cat>
          <c:val>
            <c:numRef>
              <c:f>Sheet1!$G$2:$G$5</c:f>
              <c:numCache>
                <c:formatCode>0.0;;</c:formatCode>
                <c:ptCount val="4"/>
                <c:pt idx="0">
                  <c:v>7.3370290767143631</c:v>
                </c:pt>
                <c:pt idx="1">
                  <c:v>0</c:v>
                </c:pt>
                <c:pt idx="2">
                  <c:v>6.0213319036062982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(272)</c:v>
                </c:pt>
                <c:pt idx="1">
                  <c:v>West Cornwall Hospital (Penzance) (-)</c:v>
                </c:pt>
                <c:pt idx="2">
                  <c:v>St Michael's Hospital (123)</c:v>
                </c:pt>
                <c:pt idx="3">
                  <c:v>Royal Cornwall Hospital (Treliske) (148)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(272)</c:v>
                </c:pt>
                <c:pt idx="1">
                  <c:v>West Cornwall Hospital (Penzance) (-)</c:v>
                </c:pt>
                <c:pt idx="2">
                  <c:v>St Michael's Hospital (123)</c:v>
                </c:pt>
                <c:pt idx="3">
                  <c:v>Royal Cornwall Hospital (Treliske) (148)</c:v>
                </c:pt>
              </c:strCache>
            </c:strRef>
          </c:cat>
          <c:val>
            <c:numRef>
              <c:f>Sheet1!$I$2:$I$5</c:f>
              <c:numCache>
                <c:formatCode>0.0;;</c:formatCode>
                <c:ptCount val="4"/>
                <c:pt idx="0">
                  <c:v>0</c:v>
                </c:pt>
                <c:pt idx="1">
                  <c:v>0</c:v>
                </c:pt>
                <c:pt idx="2">
                  <c:v>0</c:v>
                </c:pt>
                <c:pt idx="3">
                  <c:v>8.3848990582627856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(272)</c:v>
                </c:pt>
                <c:pt idx="1">
                  <c:v>West Cornwall Hospital (Penzance) (-)</c:v>
                </c:pt>
                <c:pt idx="2">
                  <c:v>St Michael's Hospital (123)</c:v>
                </c:pt>
                <c:pt idx="3">
                  <c:v>Royal Cornwall Hospital (Treliske) (148)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2.6629709232856369</c:v>
                </c:pt>
                <c:pt idx="1">
                  <c:v>0</c:v>
                </c:pt>
                <c:pt idx="2">
                  <c:v>3.9786680963937018</c:v>
                </c:pt>
                <c:pt idx="3">
                  <c:v>1.6151009417372144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(274)</c:v>
                </c:pt>
                <c:pt idx="1">
                  <c:v>West Cornwall Hospital (Penzance) (-)</c:v>
                </c:pt>
                <c:pt idx="2">
                  <c:v>St Michael's Hospital (124)</c:v>
                </c:pt>
                <c:pt idx="3">
                  <c:v>Royal Cornwall Hospital (Treliske) (149)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(274)</c:v>
                </c:pt>
                <c:pt idx="1">
                  <c:v>West Cornwall Hospital (Penzance) (-)</c:v>
                </c:pt>
                <c:pt idx="2">
                  <c:v>St Michael's Hospital (124)</c:v>
                </c:pt>
                <c:pt idx="3">
                  <c:v>Royal Cornwall Hospital (Treliske) (149)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(274)</c:v>
                </c:pt>
                <c:pt idx="1">
                  <c:v>West Cornwall Hospital (Penzance) (-)</c:v>
                </c:pt>
                <c:pt idx="2">
                  <c:v>St Michael's Hospital (124)</c:v>
                </c:pt>
                <c:pt idx="3">
                  <c:v>Royal Cornwall Hospital (Treliske) (149)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(274)</c:v>
                </c:pt>
                <c:pt idx="1">
                  <c:v>West Cornwall Hospital (Penzance) (-)</c:v>
                </c:pt>
                <c:pt idx="2">
                  <c:v>St Michael's Hospital (124)</c:v>
                </c:pt>
                <c:pt idx="3">
                  <c:v>Royal Cornwall Hospital (Treliske) (149)</c:v>
                </c:pt>
              </c:strCache>
            </c:strRef>
          </c:cat>
          <c:val>
            <c:numRef>
              <c:f>Sheet1!$G$2:$G$5</c:f>
              <c:numCache>
                <c:formatCode>0.0;;</c:formatCode>
                <c:ptCount val="4"/>
                <c:pt idx="0">
                  <c:v>8.006015931043887</c:v>
                </c:pt>
                <c:pt idx="1">
                  <c:v>0</c:v>
                </c:pt>
                <c:pt idx="2">
                  <c:v>7.6026147110317046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(274)</c:v>
                </c:pt>
                <c:pt idx="1">
                  <c:v>West Cornwall Hospital (Penzance) (-)</c:v>
                </c:pt>
                <c:pt idx="2">
                  <c:v>St Michael's Hospital (124)</c:v>
                </c:pt>
                <c:pt idx="3">
                  <c:v>Royal Cornwall Hospital (Treliske) (149)</c:v>
                </c:pt>
              </c:strCache>
            </c:strRef>
          </c:cat>
          <c:val>
            <c:numRef>
              <c:f>Sheet1!$H$2:$H$5</c:f>
              <c:numCache>
                <c:formatCode>0.0;;</c:formatCode>
                <c:ptCount val="4"/>
                <c:pt idx="0">
                  <c:v>0</c:v>
                </c:pt>
                <c:pt idx="1">
                  <c:v>0</c:v>
                </c:pt>
                <c:pt idx="2">
                  <c:v>0</c:v>
                </c:pt>
                <c:pt idx="3">
                  <c:v>8.3113592412330615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(274)</c:v>
                </c:pt>
                <c:pt idx="1">
                  <c:v>West Cornwall Hospital (Penzance) (-)</c:v>
                </c:pt>
                <c:pt idx="2">
                  <c:v>St Michael's Hospital (124)</c:v>
                </c:pt>
                <c:pt idx="3">
                  <c:v>Royal Cornwall Hospital (Treliske) (149)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(274)</c:v>
                </c:pt>
                <c:pt idx="1">
                  <c:v>West Cornwall Hospital (Penzance) (-)</c:v>
                </c:pt>
                <c:pt idx="2">
                  <c:v>St Michael's Hospital (124)</c:v>
                </c:pt>
                <c:pt idx="3">
                  <c:v>Royal Cornwall Hospital (Treliske) (149)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1.993984068956113</c:v>
                </c:pt>
                <c:pt idx="1">
                  <c:v>0</c:v>
                </c:pt>
                <c:pt idx="2">
                  <c:v>2.3973852889682954</c:v>
                </c:pt>
                <c:pt idx="3">
                  <c:v>1.6886407587669385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(565)</c:v>
                </c:pt>
                <c:pt idx="1">
                  <c:v>West Cornwall Hospital (Penzance) (-)</c:v>
                </c:pt>
                <c:pt idx="2">
                  <c:v>St Michael's Hospital (125)</c:v>
                </c:pt>
                <c:pt idx="3">
                  <c:v>Royal Cornwall Hospital (Treliske) (419)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(565)</c:v>
                </c:pt>
                <c:pt idx="1">
                  <c:v>West Cornwall Hospital (Penzance) (-)</c:v>
                </c:pt>
                <c:pt idx="2">
                  <c:v>St Michael's Hospital (125)</c:v>
                </c:pt>
                <c:pt idx="3">
                  <c:v>Royal Cornwall Hospital (Treliske) (419)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(565)</c:v>
                </c:pt>
                <c:pt idx="1">
                  <c:v>West Cornwall Hospital (Penzance) (-)</c:v>
                </c:pt>
                <c:pt idx="2">
                  <c:v>St Michael's Hospital (125)</c:v>
                </c:pt>
                <c:pt idx="3">
                  <c:v>Royal Cornwall Hospital (Treliske) (419)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(565)</c:v>
                </c:pt>
                <c:pt idx="1">
                  <c:v>West Cornwall Hospital (Penzance) (-)</c:v>
                </c:pt>
                <c:pt idx="2">
                  <c:v>St Michael's Hospital (125)</c:v>
                </c:pt>
                <c:pt idx="3">
                  <c:v>Royal Cornwall Hospital (Treliske) (419)</c:v>
                </c:pt>
              </c:strCache>
            </c:strRef>
          </c:cat>
          <c:val>
            <c:numRef>
              <c:f>Sheet1!$G$2:$G$5</c:f>
              <c:numCache>
                <c:formatCode>0.0;;</c:formatCode>
                <c:ptCount val="4"/>
                <c:pt idx="0">
                  <c:v>6.7371433649200254</c:v>
                </c:pt>
                <c:pt idx="1">
                  <c:v>0</c:v>
                </c:pt>
                <c:pt idx="2">
                  <c:v>0</c:v>
                </c:pt>
                <c:pt idx="3">
                  <c:v>6.4228327142074466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(565)</c:v>
                </c:pt>
                <c:pt idx="1">
                  <c:v>West Cornwall Hospital (Penzance) (-)</c:v>
                </c:pt>
                <c:pt idx="2">
                  <c:v>St Michael's Hospital (125)</c:v>
                </c:pt>
                <c:pt idx="3">
                  <c:v>Royal Cornwall Hospital (Treliske) (419)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(565)</c:v>
                </c:pt>
                <c:pt idx="1">
                  <c:v>West Cornwall Hospital (Penzance) (-)</c:v>
                </c:pt>
                <c:pt idx="2">
                  <c:v>St Michael's Hospital (125)</c:v>
                </c:pt>
                <c:pt idx="3">
                  <c:v>Royal Cornwall Hospital (Treliske) (419)</c:v>
                </c:pt>
              </c:strCache>
            </c:strRef>
          </c:cat>
          <c:val>
            <c:numRef>
              <c:f>Sheet1!$I$2:$I$5</c:f>
              <c:numCache>
                <c:formatCode>0.0;;</c:formatCode>
                <c:ptCount val="4"/>
                <c:pt idx="0">
                  <c:v>0</c:v>
                </c:pt>
                <c:pt idx="1">
                  <c:v>0</c:v>
                </c:pt>
                <c:pt idx="2">
                  <c:v>9.0344778801266372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(565)</c:v>
                </c:pt>
                <c:pt idx="1">
                  <c:v>West Cornwall Hospital (Penzance) (-)</c:v>
                </c:pt>
                <c:pt idx="2">
                  <c:v>St Michael's Hospital (125)</c:v>
                </c:pt>
                <c:pt idx="3">
                  <c:v>Royal Cornwall Hospital (Treliske) (419)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3.2628566350799746</c:v>
                </c:pt>
                <c:pt idx="1">
                  <c:v>0</c:v>
                </c:pt>
                <c:pt idx="2">
                  <c:v>0.96552211987336278</c:v>
                </c:pt>
                <c:pt idx="3">
                  <c:v>3.5771672857925534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(262)</c:v>
                </c:pt>
                <c:pt idx="1">
                  <c:v>West Cornwall Hospital (Penzance) (-)</c:v>
                </c:pt>
                <c:pt idx="2">
                  <c:v>St Michael's Hospital (-)</c:v>
                </c:pt>
                <c:pt idx="3">
                  <c:v>Royal Cornwall Hospital (Treliske) (235)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(262)</c:v>
                </c:pt>
                <c:pt idx="1">
                  <c:v>West Cornwall Hospital (Penzance) (-)</c:v>
                </c:pt>
                <c:pt idx="2">
                  <c:v>St Michael's Hospital (-)</c:v>
                </c:pt>
                <c:pt idx="3">
                  <c:v>Royal Cornwall Hospital (Treliske) (235)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(262)</c:v>
                </c:pt>
                <c:pt idx="1">
                  <c:v>West Cornwall Hospital (Penzance) (-)</c:v>
                </c:pt>
                <c:pt idx="2">
                  <c:v>St Michael's Hospital (-)</c:v>
                </c:pt>
                <c:pt idx="3">
                  <c:v>Royal Cornwall Hospital (Treliske) (235)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(262)</c:v>
                </c:pt>
                <c:pt idx="1">
                  <c:v>West Cornwall Hospital (Penzance) (-)</c:v>
                </c:pt>
                <c:pt idx="2">
                  <c:v>St Michael's Hospital (-)</c:v>
                </c:pt>
                <c:pt idx="3">
                  <c:v>Royal Cornwall Hospital (Treliske) (235)</c:v>
                </c:pt>
              </c:strCache>
            </c:strRef>
          </c:cat>
          <c:val>
            <c:numRef>
              <c:f>Sheet1!$G$2:$G$5</c:f>
              <c:numCache>
                <c:formatCode>0.0;;</c:formatCode>
                <c:ptCount val="4"/>
                <c:pt idx="0">
                  <c:v>5.514079817064129</c:v>
                </c:pt>
                <c:pt idx="1">
                  <c:v>0</c:v>
                </c:pt>
                <c:pt idx="2">
                  <c:v>0</c:v>
                </c:pt>
                <c:pt idx="3">
                  <c:v>5.4560398229428859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(262)</c:v>
                </c:pt>
                <c:pt idx="1">
                  <c:v>West Cornwall Hospital (Penzance) (-)</c:v>
                </c:pt>
                <c:pt idx="2">
                  <c:v>St Michael's Hospital (-)</c:v>
                </c:pt>
                <c:pt idx="3">
                  <c:v>Royal Cornwall Hospital (Treliske) (235)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(262)</c:v>
                </c:pt>
                <c:pt idx="1">
                  <c:v>West Cornwall Hospital (Penzance) (-)</c:v>
                </c:pt>
                <c:pt idx="2">
                  <c:v>St Michael's Hospital (-)</c:v>
                </c:pt>
                <c:pt idx="3">
                  <c:v>Royal Cornwall Hospital (Treliske) (235)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(262)</c:v>
                </c:pt>
                <c:pt idx="1">
                  <c:v>West Cornwall Hospital (Penzance) (-)</c:v>
                </c:pt>
                <c:pt idx="2">
                  <c:v>St Michael's Hospital (-)</c:v>
                </c:pt>
                <c:pt idx="3">
                  <c:v>Royal Cornwall Hospital (Treliske) (235)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4.485920182935871</c:v>
                </c:pt>
                <c:pt idx="1">
                  <c:v>0</c:v>
                </c:pt>
                <c:pt idx="2">
                  <c:v>0</c:v>
                </c:pt>
                <c:pt idx="3">
                  <c:v>4.5439601770571141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Sheet1!$E$2:$E$5</c:f>
              <c:numCache>
                <c:formatCode>0.0;;</c:formatCode>
                <c:ptCount val="4"/>
                <c:pt idx="0">
                  <c:v>0</c:v>
                </c:pt>
                <c:pt idx="1">
                  <c:v>0</c:v>
                </c:pt>
                <c:pt idx="2">
                  <c:v>0</c:v>
                </c:pt>
                <c:pt idx="3">
                  <c:v>7.8822951900477376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Sheet1!$G$2:$G$5</c:f>
              <c:numCache>
                <c:formatCode>0.0;;</c:formatCode>
                <c:ptCount val="4"/>
                <c:pt idx="0">
                  <c:v>8.0904773389449893</c:v>
                </c:pt>
                <c:pt idx="1">
                  <c:v>0</c:v>
                </c:pt>
                <c:pt idx="2">
                  <c:v>8.9556010244396589</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(577)</c:v>
                </c:pt>
                <c:pt idx="1">
                  <c:v>West Cornwall Hospital (Penzance) (-)</c:v>
                </c:pt>
                <c:pt idx="2">
                  <c:v>St Michael's Hospital (126)</c:v>
                </c:pt>
                <c:pt idx="3">
                  <c:v>Royal Cornwall Hospital (Treliske) (432)</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1.9095226610550107</c:v>
                </c:pt>
                <c:pt idx="1">
                  <c:v>0</c:v>
                </c:pt>
                <c:pt idx="2">
                  <c:v>1.0443989755603411</c:v>
                </c:pt>
                <c:pt idx="3">
                  <c:v>2.1177048099522624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2973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REF | Royal Cornwall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2973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REF | Royal Cornwall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REF | Royal Cornwall Hospitals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Royal Cornwall Hospitals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35879314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Were you given enough privacy when being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889341456"/>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15058494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92051236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597029335"/>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Royal Cornwall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Royal Cornwall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589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Explaining change of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Reasons for changing wards explained in a way they can understand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hospital lighting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Privacy:</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enough privacy when being examined or treated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4480084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20154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02915311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609313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409357431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05583736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06251678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94409012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2602138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9958740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32111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39211103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2912662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298130171"/>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22606631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397505885"/>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36782104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22907120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741252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61178431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27100798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548605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7354963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79749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35306219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3928499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513143800"/>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88724938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16757694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08759278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498793018"/>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465774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8785835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67302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837788296"/>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7792828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18140809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82950864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27902703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310958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9566203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74368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18249662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94497375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5965005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7896908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63464062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84041299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6518670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2458441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67127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60384857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7161484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97963985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417469493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30637778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29531204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17538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82824312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63641314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92571634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5866119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27045114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86037454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71216767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531360852"/>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62012599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237267870"/>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060755646"/>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0063839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70031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57743284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5937878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77168094"/>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51988463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7567720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7654346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77765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66776287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5041354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83442385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29956805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37154332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37292563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7502368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4170574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49322536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01247831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1153461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906595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62406433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67585654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83520323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0696964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5786323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28550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35933876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2611539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86901552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5281767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7874128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375692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96036382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1137961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14688491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9391795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879073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419904721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48126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8160713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83780839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8221613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1679506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0199972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5542276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3256649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8947632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6092798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3904289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357670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6440550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7507626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5859582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42619532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8909224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99604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3435312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590411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8861074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2448995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6642432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0337966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0838784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9644243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4708990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5855891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6853380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7966385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1329213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4759812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9720120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5013642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0276237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56426164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87508360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2536455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8205216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580380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6318508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0177814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08847718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0004731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29954619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8637894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02863722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7659925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90384112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3809629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32146335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1914178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2649701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0200244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5140164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76576985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1293015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76023853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93140347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72702119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4085231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0875669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810003049"/>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42009650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7017744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55238563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71341813"/>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9160110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4783143"/>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56927685"/>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69445790"/>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5465389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43478965"/>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38267480"/>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37724527"/>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1857054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050893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82119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13080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091747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85198202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45568721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589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52%</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48%</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926918078"/>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46240533"/>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54809329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989046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894509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208992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6289805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4470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3470325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709014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0587602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948450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1036992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105579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245189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051983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9989199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987409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2505884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733801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068996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032368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284739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079279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9724762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435394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588952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515834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8600147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1261185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42652747"/>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67962025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14662531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384425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061241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025458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8960288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27309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890546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0054915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27691489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85436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611710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132402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2154887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478211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671488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44009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755158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8139456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7124390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5399171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1182570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880153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45924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10912</TotalTime>
  <Words>15920</Words>
  <Application>Microsoft Office PowerPoint</Application>
  <PresentationFormat>Widescreen</PresentationFormat>
  <Paragraphs>2014</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Royal Cornwall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2025-08-02T16:09:15Z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